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embeddedFontLst>
    <p:embeddedFont>
      <p:font typeface="Proxima Nova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g0OsrR8uzuw1cla8YgAc8xGdVK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italic.fntdata"/><Relationship Id="rId10" Type="http://schemas.openxmlformats.org/officeDocument/2006/relationships/font" Target="fonts/ProximaNova-bold.fntdata"/><Relationship Id="rId13" Type="http://customschemas.google.com/relationships/presentationmetadata" Target="metadata"/><Relationship Id="rId12" Type="http://schemas.openxmlformats.org/officeDocument/2006/relationships/font" Target="fonts/ProximaNova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roximaNova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7" name="Google Shape;38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88" name="Google Shape;388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4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6" name="Google Shape;78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87" name="Google Shape;787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idx="11" type="ftr"/>
          </p:nvPr>
        </p:nvSpPr>
        <p:spPr>
          <a:xfrm>
            <a:off x="4180367" y="535689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7" name="Google Shape;17;p7"/>
          <p:cNvGrpSpPr/>
          <p:nvPr/>
        </p:nvGrpSpPr>
        <p:grpSpPr>
          <a:xfrm>
            <a:off x="0" y="-1"/>
            <a:ext cx="12192000" cy="6879266"/>
            <a:chOff x="0" y="-1"/>
            <a:chExt cx="12123820" cy="6840759"/>
          </a:xfrm>
        </p:grpSpPr>
        <p:sp>
          <p:nvSpPr>
            <p:cNvPr id="18" name="Google Shape;18;p7"/>
            <p:cNvSpPr/>
            <p:nvPr/>
          </p:nvSpPr>
          <p:spPr>
            <a:xfrm>
              <a:off x="0" y="0"/>
              <a:ext cx="4038599" cy="68752"/>
            </a:xfrm>
            <a:prstGeom prst="rect">
              <a:avLst/>
            </a:prstGeom>
            <a:solidFill>
              <a:srgbClr val="33D69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7"/>
            <p:cNvSpPr/>
            <p:nvPr/>
          </p:nvSpPr>
          <p:spPr>
            <a:xfrm>
              <a:off x="4042610" y="0"/>
              <a:ext cx="4038599" cy="68752"/>
            </a:xfrm>
            <a:prstGeom prst="rect">
              <a:avLst/>
            </a:prstGeom>
            <a:solidFill>
              <a:srgbClr val="FC297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7"/>
            <p:cNvSpPr/>
            <p:nvPr/>
          </p:nvSpPr>
          <p:spPr>
            <a:xfrm>
              <a:off x="8085221" y="-1"/>
              <a:ext cx="4038599" cy="68752"/>
            </a:xfrm>
            <a:prstGeom prst="rect">
              <a:avLst/>
            </a:prstGeom>
            <a:solidFill>
              <a:srgbClr val="0084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7"/>
            <p:cNvSpPr/>
            <p:nvPr/>
          </p:nvSpPr>
          <p:spPr>
            <a:xfrm>
              <a:off x="0" y="6773795"/>
              <a:ext cx="12123820" cy="66963"/>
            </a:xfrm>
            <a:prstGeom prst="rect">
              <a:avLst/>
            </a:prstGeom>
            <a:solidFill>
              <a:srgbClr val="42526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A picture containing text, tableware, dishware, plate&#10;&#10;Description automatically generated" id="22" name="Google Shape;22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3665" y="6456990"/>
            <a:ext cx="733647" cy="2644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3" name="Google Shape;63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A1FF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ext, tableware, dishware, clipart&#10;&#10;Description automatically generated"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59342" y="1152669"/>
            <a:ext cx="1473316" cy="547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 b="0" l="0" r="42031" t="0"/>
          <a:stretch/>
        </p:blipFill>
        <p:spPr>
          <a:xfrm>
            <a:off x="-3194003" y="-3858274"/>
            <a:ext cx="8031574" cy="928223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/>
          <p:nvPr/>
        </p:nvSpPr>
        <p:spPr>
          <a:xfrm>
            <a:off x="2438506" y="2931398"/>
            <a:ext cx="7314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Product Roadmap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94827" y="6373707"/>
            <a:ext cx="1185333" cy="379306"/>
          </a:xfrm>
          <a:prstGeom prst="rect">
            <a:avLst/>
          </a:prstGeom>
          <a:solidFill>
            <a:srgbClr val="00A1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/>
          <p:nvPr/>
        </p:nvCxnSpPr>
        <p:spPr>
          <a:xfrm>
            <a:off x="6021493" y="5810812"/>
            <a:ext cx="392854" cy="0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5" name="Google Shape;95;p1"/>
          <p:cNvSpPr txBox="1"/>
          <p:nvPr/>
        </p:nvSpPr>
        <p:spPr>
          <a:xfrm>
            <a:off x="2560426" y="5617690"/>
            <a:ext cx="7314988" cy="7037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501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rPr>
              <a:t>OCTOBER 2021</a:t>
            </a:r>
            <a:endParaRPr b="0" i="0" sz="1200" u="none" cap="none" strike="noStrike">
              <a:solidFill>
                <a:srgbClr val="21212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4">
            <a:alphaModFix/>
          </a:blip>
          <a:srcRect b="48133" l="64971" r="-174" t="12930"/>
          <a:stretch/>
        </p:blipFill>
        <p:spPr>
          <a:xfrm>
            <a:off x="9875414" y="3373126"/>
            <a:ext cx="4443683" cy="3292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2"/>
          <p:cNvGrpSpPr/>
          <p:nvPr/>
        </p:nvGrpSpPr>
        <p:grpSpPr>
          <a:xfrm>
            <a:off x="91708" y="1479030"/>
            <a:ext cx="12407590" cy="200055"/>
            <a:chOff x="-111512" y="1471642"/>
            <a:chExt cx="12407590" cy="200055"/>
          </a:xfrm>
        </p:grpSpPr>
        <p:sp>
          <p:nvSpPr>
            <p:cNvPr id="103" name="Google Shape;103;p2"/>
            <p:cNvSpPr/>
            <p:nvPr/>
          </p:nvSpPr>
          <p:spPr>
            <a:xfrm>
              <a:off x="-111512" y="1478743"/>
              <a:ext cx="12407590" cy="185853"/>
            </a:xfrm>
            <a:prstGeom prst="rect">
              <a:avLst/>
            </a:prstGeom>
            <a:solidFill>
              <a:srgbClr val="F2F2F2"/>
            </a:solidFill>
            <a:ln cap="flat" cmpd="sng" w="9525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2"/>
            <p:cNvSpPr txBox="1"/>
            <p:nvPr/>
          </p:nvSpPr>
          <p:spPr>
            <a:xfrm>
              <a:off x="346722" y="1471642"/>
              <a:ext cx="1697668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1" i="0" lang="en-US" sz="7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ROADMAP LANE A</a:t>
              </a:r>
              <a:endParaRPr b="1" i="0" sz="7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105" name="Google Shape;105;p2"/>
          <p:cNvGrpSpPr/>
          <p:nvPr/>
        </p:nvGrpSpPr>
        <p:grpSpPr>
          <a:xfrm>
            <a:off x="1910923" y="1476433"/>
            <a:ext cx="443340" cy="5337914"/>
            <a:chOff x="1812861" y="1476433"/>
            <a:chExt cx="443340" cy="5337914"/>
          </a:xfrm>
        </p:grpSpPr>
        <p:sp>
          <p:nvSpPr>
            <p:cNvPr id="106" name="Google Shape;106;p2"/>
            <p:cNvSpPr/>
            <p:nvPr/>
          </p:nvSpPr>
          <p:spPr>
            <a:xfrm>
              <a:off x="1851376" y="1531717"/>
              <a:ext cx="355348" cy="116832"/>
            </a:xfrm>
            <a:prstGeom prst="roundRect">
              <a:avLst>
                <a:gd fmla="val 16667" name="adj"/>
              </a:avLst>
            </a:prstGeom>
            <a:solidFill>
              <a:srgbClr val="0083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7" name="Google Shape;107;p2"/>
            <p:cNvGrpSpPr/>
            <p:nvPr/>
          </p:nvGrpSpPr>
          <p:grpSpPr>
            <a:xfrm>
              <a:off x="1812861" y="1476433"/>
              <a:ext cx="443340" cy="5337914"/>
              <a:chOff x="8101596" y="1503610"/>
              <a:chExt cx="443340" cy="5337914"/>
            </a:xfrm>
          </p:grpSpPr>
          <p:cxnSp>
            <p:nvCxnSpPr>
              <p:cNvPr id="108" name="Google Shape;108;p2"/>
              <p:cNvCxnSpPr/>
              <p:nvPr/>
            </p:nvCxnSpPr>
            <p:spPr>
              <a:xfrm>
                <a:off x="8298736" y="1719366"/>
                <a:ext cx="0" cy="5122158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83FF">
                    <a:alpha val="29411"/>
                  </a:srgbClr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09" name="Google Shape;109;p2"/>
              <p:cNvSpPr txBox="1"/>
              <p:nvPr/>
            </p:nvSpPr>
            <p:spPr>
              <a:xfrm>
                <a:off x="8101596" y="1503610"/>
                <a:ext cx="443340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chemeClr val="lt1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Today</a:t>
                </a:r>
                <a:endParaRPr b="0" i="0" sz="700" u="none" cap="none" strike="noStrike">
                  <a:solidFill>
                    <a:schemeClr val="lt1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</p:grpSp>
      <p:cxnSp>
        <p:nvCxnSpPr>
          <p:cNvPr id="110" name="Google Shape;110;p2"/>
          <p:cNvCxnSpPr/>
          <p:nvPr/>
        </p:nvCxnSpPr>
        <p:spPr>
          <a:xfrm>
            <a:off x="465363" y="1669872"/>
            <a:ext cx="0" cy="477018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111" name="Google Shape;111;p2"/>
          <p:cNvCxnSpPr/>
          <p:nvPr/>
        </p:nvCxnSpPr>
        <p:spPr>
          <a:xfrm>
            <a:off x="3295107" y="1669872"/>
            <a:ext cx="0" cy="5175626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112" name="Google Shape;112;p2"/>
          <p:cNvCxnSpPr/>
          <p:nvPr/>
        </p:nvCxnSpPr>
        <p:spPr>
          <a:xfrm>
            <a:off x="6128251" y="1669624"/>
            <a:ext cx="0" cy="5175874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113" name="Google Shape;113;p2"/>
          <p:cNvCxnSpPr/>
          <p:nvPr/>
        </p:nvCxnSpPr>
        <p:spPr>
          <a:xfrm>
            <a:off x="8956516" y="1692189"/>
            <a:ext cx="0" cy="5153309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114" name="Google Shape;114;p2"/>
          <p:cNvSpPr txBox="1"/>
          <p:nvPr/>
        </p:nvSpPr>
        <p:spPr>
          <a:xfrm>
            <a:off x="236603" y="246154"/>
            <a:ext cx="440699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202020"/>
                </a:solidFill>
                <a:latin typeface="Proxima Nova"/>
                <a:ea typeface="Proxima Nova"/>
                <a:cs typeface="Proxima Nova"/>
                <a:sym typeface="Proxima Nova"/>
              </a:rPr>
              <a:t>Strategic Roadmap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236603" y="663215"/>
            <a:ext cx="7969462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Build roadmaps and easily share them with stakeholders; add planned items in the Sections/Features view, and OKRs in the Strategic view.</a:t>
            </a:r>
            <a:endParaRPr b="0" i="0" sz="10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691529" y="1244360"/>
            <a:ext cx="491479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BFBFBF"/>
                </a:solidFill>
                <a:latin typeface="Proxima Nova"/>
                <a:ea typeface="Proxima Nova"/>
                <a:cs typeface="Proxima Nova"/>
                <a:sym typeface="Proxima Nova"/>
              </a:rPr>
              <a:t>JAN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1635344" y="1244360"/>
            <a:ext cx="491479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BFBFBF"/>
                </a:solidFill>
                <a:latin typeface="Proxima Nova"/>
                <a:ea typeface="Proxima Nova"/>
                <a:cs typeface="Proxima Nova"/>
                <a:sym typeface="Proxima Nova"/>
              </a:rPr>
              <a:t>FEB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2575761" y="1251127"/>
            <a:ext cx="491479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BFBFBF"/>
                </a:solidFill>
                <a:latin typeface="Proxima Nova"/>
                <a:ea typeface="Proxima Nova"/>
                <a:cs typeface="Proxima Nova"/>
                <a:sym typeface="Proxima Nova"/>
              </a:rPr>
              <a:t>MAR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3522974" y="1244360"/>
            <a:ext cx="491479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BFBFBF"/>
                </a:solidFill>
                <a:latin typeface="Proxima Nova"/>
                <a:ea typeface="Proxima Nova"/>
                <a:cs typeface="Proxima Nova"/>
                <a:sym typeface="Proxima Nova"/>
              </a:rPr>
              <a:t>APR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4466789" y="1244360"/>
            <a:ext cx="491479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BFBFBF"/>
                </a:solidFill>
                <a:latin typeface="Proxima Nova"/>
                <a:ea typeface="Proxima Nova"/>
                <a:cs typeface="Proxima Nova"/>
                <a:sym typeface="Proxima Nova"/>
              </a:rPr>
              <a:t>MAY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5410604" y="1244360"/>
            <a:ext cx="491479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BFBFBF"/>
                </a:solidFill>
                <a:latin typeface="Proxima Nova"/>
                <a:ea typeface="Proxima Nova"/>
                <a:cs typeface="Proxima Nova"/>
                <a:sym typeface="Proxima Nova"/>
              </a:rPr>
              <a:t>JUN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6354419" y="1244360"/>
            <a:ext cx="491479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BFBFBF"/>
                </a:solidFill>
                <a:latin typeface="Proxima Nova"/>
                <a:ea typeface="Proxima Nova"/>
                <a:cs typeface="Proxima Nova"/>
                <a:sym typeface="Proxima Nova"/>
              </a:rPr>
              <a:t>JUL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"/>
          <p:cNvSpPr txBox="1"/>
          <p:nvPr/>
        </p:nvSpPr>
        <p:spPr>
          <a:xfrm>
            <a:off x="7298234" y="1244360"/>
            <a:ext cx="491479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BFBFBF"/>
                </a:solidFill>
                <a:latin typeface="Proxima Nova"/>
                <a:ea typeface="Proxima Nova"/>
                <a:cs typeface="Proxima Nova"/>
                <a:sym typeface="Proxima Nova"/>
              </a:rPr>
              <a:t>AUG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"/>
          <p:cNvSpPr txBox="1"/>
          <p:nvPr/>
        </p:nvSpPr>
        <p:spPr>
          <a:xfrm>
            <a:off x="8242049" y="1244360"/>
            <a:ext cx="491479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BFBFBF"/>
                </a:solidFill>
                <a:latin typeface="Proxima Nova"/>
                <a:ea typeface="Proxima Nova"/>
                <a:cs typeface="Proxima Nova"/>
                <a:sym typeface="Proxima Nova"/>
              </a:rPr>
              <a:t>SEP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"/>
          <p:cNvSpPr txBox="1"/>
          <p:nvPr/>
        </p:nvSpPr>
        <p:spPr>
          <a:xfrm>
            <a:off x="9185864" y="1244360"/>
            <a:ext cx="491479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BFBFBF"/>
                </a:solidFill>
                <a:latin typeface="Proxima Nova"/>
                <a:ea typeface="Proxima Nova"/>
                <a:cs typeface="Proxima Nova"/>
                <a:sym typeface="Proxima Nova"/>
              </a:rPr>
              <a:t>OCT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"/>
          <p:cNvSpPr txBox="1"/>
          <p:nvPr/>
        </p:nvSpPr>
        <p:spPr>
          <a:xfrm>
            <a:off x="10129679" y="1244360"/>
            <a:ext cx="491479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BFBFBF"/>
                </a:solidFill>
                <a:latin typeface="Proxima Nova"/>
                <a:ea typeface="Proxima Nova"/>
                <a:cs typeface="Proxima Nova"/>
                <a:sym typeface="Proxima Nova"/>
              </a:rPr>
              <a:t>NOV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"/>
          <p:cNvSpPr txBox="1"/>
          <p:nvPr/>
        </p:nvSpPr>
        <p:spPr>
          <a:xfrm>
            <a:off x="11073492" y="1244360"/>
            <a:ext cx="491479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BFBFBF"/>
                </a:solidFill>
                <a:latin typeface="Proxima Nova"/>
                <a:ea typeface="Proxima Nova"/>
                <a:cs typeface="Proxima Nova"/>
                <a:sym typeface="Proxima Nova"/>
              </a:rPr>
              <a:t>DEC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8" name="Google Shape;128;p2"/>
          <p:cNvCxnSpPr/>
          <p:nvPr/>
        </p:nvCxnSpPr>
        <p:spPr>
          <a:xfrm>
            <a:off x="465361" y="1288964"/>
            <a:ext cx="0" cy="100027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9" name="Google Shape;129;p2"/>
          <p:cNvSpPr txBox="1"/>
          <p:nvPr/>
        </p:nvSpPr>
        <p:spPr>
          <a:xfrm>
            <a:off x="92522" y="1051072"/>
            <a:ext cx="745678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Q1 - 2021</a:t>
            </a:r>
            <a:endParaRPr b="0" i="0" sz="7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130" name="Google Shape;130;p2"/>
          <p:cNvCxnSpPr/>
          <p:nvPr/>
        </p:nvCxnSpPr>
        <p:spPr>
          <a:xfrm>
            <a:off x="1409176" y="1288964"/>
            <a:ext cx="0" cy="100027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1" name="Google Shape;131;p2"/>
          <p:cNvCxnSpPr/>
          <p:nvPr/>
        </p:nvCxnSpPr>
        <p:spPr>
          <a:xfrm>
            <a:off x="2352991" y="1288964"/>
            <a:ext cx="0" cy="100027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2" name="Google Shape;132;p2"/>
          <p:cNvCxnSpPr/>
          <p:nvPr/>
        </p:nvCxnSpPr>
        <p:spPr>
          <a:xfrm>
            <a:off x="3296806" y="1288964"/>
            <a:ext cx="0" cy="100027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3" name="Google Shape;133;p2"/>
          <p:cNvSpPr txBox="1"/>
          <p:nvPr/>
        </p:nvSpPr>
        <p:spPr>
          <a:xfrm>
            <a:off x="2922268" y="1051072"/>
            <a:ext cx="745678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Q2 - 2021</a:t>
            </a:r>
            <a:endParaRPr b="0" i="0" sz="7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134" name="Google Shape;134;p2"/>
          <p:cNvCxnSpPr/>
          <p:nvPr/>
        </p:nvCxnSpPr>
        <p:spPr>
          <a:xfrm>
            <a:off x="4240621" y="1288964"/>
            <a:ext cx="0" cy="100027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5" name="Google Shape;135;p2"/>
          <p:cNvCxnSpPr/>
          <p:nvPr/>
        </p:nvCxnSpPr>
        <p:spPr>
          <a:xfrm>
            <a:off x="5184436" y="1288964"/>
            <a:ext cx="0" cy="100027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6" name="Google Shape;136;p2"/>
          <p:cNvCxnSpPr/>
          <p:nvPr/>
        </p:nvCxnSpPr>
        <p:spPr>
          <a:xfrm>
            <a:off x="6128251" y="1288964"/>
            <a:ext cx="0" cy="100027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7" name="Google Shape;137;p2"/>
          <p:cNvCxnSpPr/>
          <p:nvPr/>
        </p:nvCxnSpPr>
        <p:spPr>
          <a:xfrm>
            <a:off x="7072066" y="1288964"/>
            <a:ext cx="0" cy="100027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8" name="Google Shape;138;p2"/>
          <p:cNvCxnSpPr/>
          <p:nvPr/>
        </p:nvCxnSpPr>
        <p:spPr>
          <a:xfrm>
            <a:off x="8015881" y="1288964"/>
            <a:ext cx="0" cy="100027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9" name="Google Shape;139;p2"/>
          <p:cNvCxnSpPr/>
          <p:nvPr/>
        </p:nvCxnSpPr>
        <p:spPr>
          <a:xfrm>
            <a:off x="8959696" y="1288964"/>
            <a:ext cx="0" cy="100027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0" name="Google Shape;140;p2"/>
          <p:cNvCxnSpPr/>
          <p:nvPr/>
        </p:nvCxnSpPr>
        <p:spPr>
          <a:xfrm>
            <a:off x="9903511" y="1288964"/>
            <a:ext cx="0" cy="100027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1" name="Google Shape;141;p2"/>
          <p:cNvCxnSpPr/>
          <p:nvPr/>
        </p:nvCxnSpPr>
        <p:spPr>
          <a:xfrm>
            <a:off x="10847326" y="1288964"/>
            <a:ext cx="0" cy="100027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2" name="Google Shape;142;p2"/>
          <p:cNvSpPr txBox="1"/>
          <p:nvPr/>
        </p:nvSpPr>
        <p:spPr>
          <a:xfrm>
            <a:off x="5755409" y="1051072"/>
            <a:ext cx="745678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Q3 - 2021</a:t>
            </a:r>
            <a:endParaRPr b="0" i="0" sz="7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3" name="Google Shape;143;p2"/>
          <p:cNvSpPr txBox="1"/>
          <p:nvPr/>
        </p:nvSpPr>
        <p:spPr>
          <a:xfrm>
            <a:off x="8586854" y="1051072"/>
            <a:ext cx="745678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Q4 - 2021</a:t>
            </a:r>
            <a:endParaRPr b="0" i="0" sz="7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144" name="Google Shape;144;p2"/>
          <p:cNvGrpSpPr/>
          <p:nvPr/>
        </p:nvGrpSpPr>
        <p:grpSpPr>
          <a:xfrm>
            <a:off x="8133355" y="1469817"/>
            <a:ext cx="823161" cy="5371707"/>
            <a:chOff x="8133355" y="1469817"/>
            <a:chExt cx="823161" cy="5371707"/>
          </a:xfrm>
        </p:grpSpPr>
        <p:grpSp>
          <p:nvGrpSpPr>
            <p:cNvPr id="145" name="Google Shape;145;p2"/>
            <p:cNvGrpSpPr/>
            <p:nvPr/>
          </p:nvGrpSpPr>
          <p:grpSpPr>
            <a:xfrm>
              <a:off x="8133355" y="1526271"/>
              <a:ext cx="108694" cy="123505"/>
              <a:chOff x="8015880" y="2165921"/>
              <a:chExt cx="147592" cy="167704"/>
            </a:xfrm>
          </p:grpSpPr>
          <p:cxnSp>
            <p:nvCxnSpPr>
              <p:cNvPr id="146" name="Google Shape;146;p2"/>
              <p:cNvCxnSpPr/>
              <p:nvPr/>
            </p:nvCxnSpPr>
            <p:spPr>
              <a:xfrm flipH="1">
                <a:off x="8015880" y="2165921"/>
                <a:ext cx="1" cy="167704"/>
              </a:xfrm>
              <a:prstGeom prst="straightConnector1">
                <a:avLst/>
              </a:prstGeom>
              <a:noFill/>
              <a:ln cap="rnd" cmpd="sng" w="12700">
                <a:solidFill>
                  <a:srgbClr val="42526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147" name="Google Shape;147;p2"/>
              <p:cNvSpPr/>
              <p:nvPr/>
            </p:nvSpPr>
            <p:spPr>
              <a:xfrm rot="5400000">
                <a:off x="8037976" y="2157332"/>
                <a:ext cx="103401" cy="147592"/>
              </a:xfrm>
              <a:prstGeom prst="round2SameRect">
                <a:avLst>
                  <a:gd fmla="val 10349" name="adj1"/>
                  <a:gd fmla="val 0" name="adj2"/>
                </a:avLst>
              </a:prstGeom>
              <a:solidFill>
                <a:srgbClr val="E9003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cxnSp>
          <p:nvCxnSpPr>
            <p:cNvPr id="148" name="Google Shape;148;p2"/>
            <p:cNvCxnSpPr/>
            <p:nvPr/>
          </p:nvCxnSpPr>
          <p:spPr>
            <a:xfrm>
              <a:off x="8138419" y="1675713"/>
              <a:ext cx="0" cy="5165811"/>
            </a:xfrm>
            <a:prstGeom prst="straightConnector1">
              <a:avLst/>
            </a:prstGeom>
            <a:noFill/>
            <a:ln cap="flat" cmpd="sng" w="9525">
              <a:solidFill>
                <a:srgbClr val="E9003D">
                  <a:alpha val="20392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49" name="Google Shape;149;p2"/>
            <p:cNvSpPr txBox="1"/>
            <p:nvPr/>
          </p:nvSpPr>
          <p:spPr>
            <a:xfrm>
              <a:off x="8210842" y="1469817"/>
              <a:ext cx="745674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milestone</a:t>
              </a:r>
              <a:endParaRPr b="0" i="0" sz="7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150" name="Google Shape;150;p2"/>
          <p:cNvSpPr txBox="1"/>
          <p:nvPr/>
        </p:nvSpPr>
        <p:spPr>
          <a:xfrm>
            <a:off x="8206065" y="1648549"/>
            <a:ext cx="491479" cy="192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r>
              <a:rPr b="0" i="0" lang="en-US" sz="650" u="none" cap="none" strike="noStrike">
                <a:solidFill>
                  <a:srgbClr val="BFBFBF"/>
                </a:solidFill>
                <a:latin typeface="Proxima Nova"/>
                <a:ea typeface="Proxima Nova"/>
                <a:cs typeface="Proxima Nova"/>
                <a:sym typeface="Proxima Nova"/>
              </a:rPr>
              <a:t>SEP 09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"/>
          <p:cNvSpPr txBox="1"/>
          <p:nvPr/>
        </p:nvSpPr>
        <p:spPr>
          <a:xfrm>
            <a:off x="11128743" y="6538912"/>
            <a:ext cx="1176670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D8D8D8"/>
                </a:solidFill>
                <a:latin typeface="Proxima Nova"/>
                <a:ea typeface="Proxima Nova"/>
                <a:cs typeface="Proxima Nova"/>
                <a:sym typeface="Proxima Nova"/>
              </a:rPr>
              <a:t>Strategic Roadmap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"/>
          <p:cNvSpPr txBox="1"/>
          <p:nvPr/>
        </p:nvSpPr>
        <p:spPr>
          <a:xfrm>
            <a:off x="11372186" y="1044305"/>
            <a:ext cx="745678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Q1 - 2022</a:t>
            </a:r>
            <a:endParaRPr b="0" i="0" sz="7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153" name="Google Shape;153;p2"/>
          <p:cNvCxnSpPr/>
          <p:nvPr/>
        </p:nvCxnSpPr>
        <p:spPr>
          <a:xfrm>
            <a:off x="11745025" y="1674814"/>
            <a:ext cx="0" cy="5170684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id="154" name="Google Shape;154;p2"/>
          <p:cNvGrpSpPr/>
          <p:nvPr/>
        </p:nvGrpSpPr>
        <p:grpSpPr>
          <a:xfrm>
            <a:off x="-102177" y="5363807"/>
            <a:ext cx="12407590" cy="200055"/>
            <a:chOff x="-111512" y="1471642"/>
            <a:chExt cx="12407590" cy="200055"/>
          </a:xfrm>
        </p:grpSpPr>
        <p:sp>
          <p:nvSpPr>
            <p:cNvPr id="155" name="Google Shape;155;p2"/>
            <p:cNvSpPr/>
            <p:nvPr/>
          </p:nvSpPr>
          <p:spPr>
            <a:xfrm>
              <a:off x="-111512" y="1478743"/>
              <a:ext cx="12407590" cy="185853"/>
            </a:xfrm>
            <a:prstGeom prst="rect">
              <a:avLst/>
            </a:prstGeom>
            <a:solidFill>
              <a:srgbClr val="F2F2F2"/>
            </a:solidFill>
            <a:ln cap="flat" cmpd="sng" w="9525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2"/>
            <p:cNvSpPr txBox="1"/>
            <p:nvPr/>
          </p:nvSpPr>
          <p:spPr>
            <a:xfrm>
              <a:off x="346722" y="1471642"/>
              <a:ext cx="1697668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1" i="0" lang="en-US" sz="7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ROADMAP LANE B</a:t>
              </a:r>
              <a:endParaRPr b="1" i="0" sz="7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157" name="Google Shape;157;p2"/>
          <p:cNvGrpSpPr/>
          <p:nvPr/>
        </p:nvGrpSpPr>
        <p:grpSpPr>
          <a:xfrm>
            <a:off x="3043489" y="5605649"/>
            <a:ext cx="4550330" cy="1161329"/>
            <a:chOff x="3043489" y="5605649"/>
            <a:chExt cx="4550330" cy="1161329"/>
          </a:xfrm>
        </p:grpSpPr>
        <p:sp>
          <p:nvSpPr>
            <p:cNvPr id="158" name="Google Shape;158;p2"/>
            <p:cNvSpPr/>
            <p:nvPr/>
          </p:nvSpPr>
          <p:spPr>
            <a:xfrm flipH="1" rot="10800000">
              <a:off x="3138461" y="5884147"/>
              <a:ext cx="4408950" cy="82670"/>
            </a:xfrm>
            <a:prstGeom prst="rect">
              <a:avLst/>
            </a:prstGeom>
            <a:solidFill>
              <a:srgbClr val="5068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4825796" y="5883104"/>
              <a:ext cx="2684423" cy="83500"/>
            </a:xfrm>
            <a:prstGeom prst="rect">
              <a:avLst/>
            </a:prstGeom>
            <a:solidFill>
              <a:srgbClr val="CAD3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2"/>
            <p:cNvSpPr txBox="1"/>
            <p:nvPr/>
          </p:nvSpPr>
          <p:spPr>
            <a:xfrm>
              <a:off x="3043489" y="5605649"/>
              <a:ext cx="1530646" cy="2616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en-US" sz="1100" u="none" cap="none" strike="noStrike">
                  <a:solidFill>
                    <a:srgbClr val="5068FF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Release 3.0 - Mobile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2"/>
            <p:cNvSpPr/>
            <p:nvPr/>
          </p:nvSpPr>
          <p:spPr>
            <a:xfrm rot="-8100000">
              <a:off x="3075055" y="5858155"/>
              <a:ext cx="99058" cy="99058"/>
            </a:xfrm>
            <a:prstGeom prst="roundRect">
              <a:avLst>
                <a:gd fmla="val 16026" name="adj"/>
              </a:avLst>
            </a:prstGeom>
            <a:solidFill>
              <a:schemeClr val="lt1"/>
            </a:solidFill>
            <a:ln cap="flat" cmpd="sng" w="12700">
              <a:solidFill>
                <a:srgbClr val="5068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2"/>
            <p:cNvSpPr/>
            <p:nvPr/>
          </p:nvSpPr>
          <p:spPr>
            <a:xfrm rot="-8100000">
              <a:off x="7474245" y="5858155"/>
              <a:ext cx="99058" cy="99058"/>
            </a:xfrm>
            <a:prstGeom prst="roundRect">
              <a:avLst>
                <a:gd fmla="val 16026" name="adj"/>
              </a:avLst>
            </a:prstGeom>
            <a:solidFill>
              <a:schemeClr val="lt1"/>
            </a:solidFill>
            <a:ln cap="flat" cmpd="sng" w="12700">
              <a:solidFill>
                <a:srgbClr val="5068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3138461" y="6021683"/>
              <a:ext cx="4344459" cy="745295"/>
            </a:xfrm>
            <a:prstGeom prst="roundRect">
              <a:avLst>
                <a:gd fmla="val 905" name="adj"/>
              </a:avLst>
            </a:prstGeom>
            <a:solidFill>
              <a:srgbClr val="F2F2F2"/>
            </a:solidFill>
            <a:ln cap="flat" cmpd="sng" w="9525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>
                <a:srgbClr val="000000">
                  <a:alpha val="10588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2"/>
            <p:cNvSpPr txBox="1"/>
            <p:nvPr/>
          </p:nvSpPr>
          <p:spPr>
            <a:xfrm>
              <a:off x="3176437" y="6099346"/>
              <a:ext cx="1697668" cy="23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Chat</a:t>
              </a:r>
              <a:endParaRPr b="0" i="0" sz="9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165" name="Google Shape;165;p2"/>
          <p:cNvGrpSpPr/>
          <p:nvPr/>
        </p:nvGrpSpPr>
        <p:grpSpPr>
          <a:xfrm>
            <a:off x="3243692" y="6341358"/>
            <a:ext cx="4154724" cy="297071"/>
            <a:chOff x="712288" y="5458968"/>
            <a:chExt cx="4154724" cy="297071"/>
          </a:xfrm>
        </p:grpSpPr>
        <p:sp>
          <p:nvSpPr>
            <p:cNvPr id="166" name="Google Shape;166;p2"/>
            <p:cNvSpPr/>
            <p:nvPr/>
          </p:nvSpPr>
          <p:spPr>
            <a:xfrm>
              <a:off x="720036" y="5458968"/>
              <a:ext cx="4146976" cy="297071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7" name="Google Shape;167;p2"/>
            <p:cNvCxnSpPr/>
            <p:nvPr/>
          </p:nvCxnSpPr>
          <p:spPr>
            <a:xfrm>
              <a:off x="712288" y="5458968"/>
              <a:ext cx="0" cy="297071"/>
            </a:xfrm>
            <a:prstGeom prst="straightConnector1">
              <a:avLst/>
            </a:prstGeom>
            <a:noFill/>
            <a:ln cap="flat" cmpd="sng" w="19050">
              <a:solidFill>
                <a:srgbClr val="5068F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68" name="Google Shape;168;p2"/>
            <p:cNvSpPr txBox="1"/>
            <p:nvPr/>
          </p:nvSpPr>
          <p:spPr>
            <a:xfrm>
              <a:off x="940427" y="5492629"/>
              <a:ext cx="1697668" cy="23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0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Video Controllers</a:t>
              </a:r>
              <a:endParaRPr b="0" i="0" sz="9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grpSp>
          <p:nvGrpSpPr>
            <p:cNvPr id="169" name="Google Shape;169;p2"/>
            <p:cNvGrpSpPr/>
            <p:nvPr/>
          </p:nvGrpSpPr>
          <p:grpSpPr>
            <a:xfrm>
              <a:off x="802632" y="5571685"/>
              <a:ext cx="82801" cy="72745"/>
              <a:chOff x="5656881" y="3147598"/>
              <a:chExt cx="139485" cy="122544"/>
            </a:xfrm>
          </p:grpSpPr>
          <p:sp>
            <p:nvSpPr>
              <p:cNvPr id="170" name="Google Shape;170;p2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171;p2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172;p2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3" name="Google Shape;173;p2"/>
            <p:cNvSpPr/>
            <p:nvPr/>
          </p:nvSpPr>
          <p:spPr>
            <a:xfrm>
              <a:off x="4705814" y="5579434"/>
              <a:ext cx="72745" cy="72745"/>
            </a:xfrm>
            <a:prstGeom prst="ellipse">
              <a:avLst/>
            </a:prstGeom>
            <a:solidFill>
              <a:srgbClr val="9C01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4" name="Google Shape;174;p2"/>
          <p:cNvGrpSpPr/>
          <p:nvPr/>
        </p:nvGrpSpPr>
        <p:grpSpPr>
          <a:xfrm>
            <a:off x="10916808" y="160088"/>
            <a:ext cx="1275192" cy="839728"/>
            <a:chOff x="10916808" y="160088"/>
            <a:chExt cx="1275192" cy="839728"/>
          </a:xfrm>
        </p:grpSpPr>
        <p:grpSp>
          <p:nvGrpSpPr>
            <p:cNvPr id="175" name="Google Shape;175;p2"/>
            <p:cNvGrpSpPr/>
            <p:nvPr/>
          </p:nvGrpSpPr>
          <p:grpSpPr>
            <a:xfrm>
              <a:off x="11024724" y="160088"/>
              <a:ext cx="1151443" cy="200055"/>
              <a:chOff x="10147993" y="169735"/>
              <a:chExt cx="1151443" cy="200055"/>
            </a:xfrm>
          </p:grpSpPr>
          <p:sp>
            <p:nvSpPr>
              <p:cNvPr id="176" name="Google Shape;176;p2"/>
              <p:cNvSpPr/>
              <p:nvPr/>
            </p:nvSpPr>
            <p:spPr>
              <a:xfrm>
                <a:off x="10147993" y="248779"/>
                <a:ext cx="72745" cy="72745"/>
              </a:xfrm>
              <a:prstGeom prst="ellipse">
                <a:avLst/>
              </a:prstGeom>
              <a:solidFill>
                <a:srgbClr val="536DF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177;p2"/>
              <p:cNvSpPr txBox="1"/>
              <p:nvPr/>
            </p:nvSpPr>
            <p:spPr>
              <a:xfrm>
                <a:off x="10279909" y="169735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Under consideration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178" name="Google Shape;178;p2"/>
            <p:cNvGrpSpPr/>
            <p:nvPr/>
          </p:nvGrpSpPr>
          <p:grpSpPr>
            <a:xfrm>
              <a:off x="11026705" y="324359"/>
              <a:ext cx="1165295" cy="200055"/>
              <a:chOff x="10149974" y="334006"/>
              <a:chExt cx="1165295" cy="200055"/>
            </a:xfrm>
          </p:grpSpPr>
          <p:sp>
            <p:nvSpPr>
              <p:cNvPr id="179" name="Google Shape;179;p2"/>
              <p:cNvSpPr/>
              <p:nvPr/>
            </p:nvSpPr>
            <p:spPr>
              <a:xfrm>
                <a:off x="10149974" y="410741"/>
                <a:ext cx="72745" cy="72745"/>
              </a:xfrm>
              <a:prstGeom prst="ellipse">
                <a:avLst/>
              </a:prstGeom>
              <a:solidFill>
                <a:srgbClr val="FF01C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180;p2"/>
              <p:cNvSpPr txBox="1"/>
              <p:nvPr/>
            </p:nvSpPr>
            <p:spPr>
              <a:xfrm>
                <a:off x="10295742" y="334006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Spec Needed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181" name="Google Shape;181;p2"/>
            <p:cNvGrpSpPr/>
            <p:nvPr/>
          </p:nvGrpSpPr>
          <p:grpSpPr>
            <a:xfrm>
              <a:off x="11026704" y="488630"/>
              <a:ext cx="1165295" cy="200055"/>
              <a:chOff x="10149973" y="498277"/>
              <a:chExt cx="1165295" cy="200055"/>
            </a:xfrm>
          </p:grpSpPr>
          <p:sp>
            <p:nvSpPr>
              <p:cNvPr id="182" name="Google Shape;182;p2"/>
              <p:cNvSpPr/>
              <p:nvPr/>
            </p:nvSpPr>
            <p:spPr>
              <a:xfrm>
                <a:off x="10149973" y="567336"/>
                <a:ext cx="72745" cy="72745"/>
              </a:xfrm>
              <a:prstGeom prst="ellipse">
                <a:avLst/>
              </a:prstGeom>
              <a:solidFill>
                <a:srgbClr val="9C01E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183;p2"/>
              <p:cNvSpPr txBox="1"/>
              <p:nvPr/>
            </p:nvSpPr>
            <p:spPr>
              <a:xfrm>
                <a:off x="10295741" y="498277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In design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184" name="Google Shape;184;p2"/>
            <p:cNvGrpSpPr/>
            <p:nvPr/>
          </p:nvGrpSpPr>
          <p:grpSpPr>
            <a:xfrm>
              <a:off x="11028681" y="646963"/>
              <a:ext cx="1163318" cy="200055"/>
              <a:chOff x="10151950" y="656610"/>
              <a:chExt cx="1163318" cy="200055"/>
            </a:xfrm>
          </p:grpSpPr>
          <p:sp>
            <p:nvSpPr>
              <p:cNvPr id="185" name="Google Shape;185;p2"/>
              <p:cNvSpPr/>
              <p:nvPr/>
            </p:nvSpPr>
            <p:spPr>
              <a:xfrm>
                <a:off x="10151950" y="723931"/>
                <a:ext cx="72745" cy="72745"/>
              </a:xfrm>
              <a:prstGeom prst="ellipse">
                <a:avLst/>
              </a:prstGeom>
              <a:solidFill>
                <a:srgbClr val="F59D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186;p2"/>
              <p:cNvSpPr txBox="1"/>
              <p:nvPr/>
            </p:nvSpPr>
            <p:spPr>
              <a:xfrm>
                <a:off x="10295741" y="656610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In progress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187" name="Google Shape;187;p2"/>
            <p:cNvGrpSpPr/>
            <p:nvPr/>
          </p:nvGrpSpPr>
          <p:grpSpPr>
            <a:xfrm>
              <a:off x="11024724" y="799761"/>
              <a:ext cx="1167275" cy="200055"/>
              <a:chOff x="10147993" y="809408"/>
              <a:chExt cx="1167275" cy="200055"/>
            </a:xfrm>
          </p:grpSpPr>
          <p:sp>
            <p:nvSpPr>
              <p:cNvPr id="188" name="Google Shape;188;p2"/>
              <p:cNvSpPr/>
              <p:nvPr/>
            </p:nvSpPr>
            <p:spPr>
              <a:xfrm>
                <a:off x="10147993" y="880526"/>
                <a:ext cx="72745" cy="72745"/>
              </a:xfrm>
              <a:prstGeom prst="ellipse">
                <a:avLst/>
              </a:prstGeom>
              <a:solidFill>
                <a:srgbClr val="00D74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189;p2"/>
              <p:cNvSpPr txBox="1"/>
              <p:nvPr/>
            </p:nvSpPr>
            <p:spPr>
              <a:xfrm>
                <a:off x="10295741" y="809408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Done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cxnSp>
          <p:nvCxnSpPr>
            <p:cNvPr id="190" name="Google Shape;190;p2"/>
            <p:cNvCxnSpPr/>
            <p:nvPr/>
          </p:nvCxnSpPr>
          <p:spPr>
            <a:xfrm>
              <a:off x="10916808" y="196889"/>
              <a:ext cx="0" cy="783536"/>
            </a:xfrm>
            <a:prstGeom prst="straightConnector1">
              <a:avLst/>
            </a:prstGeom>
            <a:noFill/>
            <a:ln cap="flat" cmpd="sng" w="12700">
              <a:solidFill>
                <a:srgbClr val="42526E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91" name="Google Shape;191;p2"/>
          <p:cNvSpPr txBox="1"/>
          <p:nvPr/>
        </p:nvSpPr>
        <p:spPr>
          <a:xfrm>
            <a:off x="6877515" y="6394056"/>
            <a:ext cx="393926" cy="192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r>
              <a:rPr b="0" i="0" lang="en-US" sz="650" u="none" cap="none" strike="noStrike">
                <a:solidFill>
                  <a:srgbClr val="757070"/>
                </a:solidFill>
                <a:latin typeface="Proxima Nova"/>
                <a:ea typeface="Proxima Nova"/>
                <a:cs typeface="Proxima Nova"/>
                <a:sym typeface="Proxima Nova"/>
              </a:rPr>
              <a:t>35%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2" name="Google Shape;192;p2"/>
          <p:cNvGrpSpPr/>
          <p:nvPr/>
        </p:nvGrpSpPr>
        <p:grpSpPr>
          <a:xfrm>
            <a:off x="511078" y="1844004"/>
            <a:ext cx="3339368" cy="3290127"/>
            <a:chOff x="511078" y="1844004"/>
            <a:chExt cx="3339368" cy="3290127"/>
          </a:xfrm>
        </p:grpSpPr>
        <p:sp>
          <p:nvSpPr>
            <p:cNvPr id="193" name="Google Shape;193;p2"/>
            <p:cNvSpPr txBox="1"/>
            <p:nvPr/>
          </p:nvSpPr>
          <p:spPr>
            <a:xfrm>
              <a:off x="511078" y="1844004"/>
              <a:ext cx="1191321" cy="2616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en-US" sz="1100" u="none" cap="none" strike="noStrike">
                  <a:solidFill>
                    <a:srgbClr val="9C01E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Release 2.0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606052" y="2113383"/>
              <a:ext cx="2612800" cy="83148"/>
            </a:xfrm>
            <a:prstGeom prst="rect">
              <a:avLst/>
            </a:prstGeom>
            <a:solidFill>
              <a:srgbClr val="9C01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2"/>
            <p:cNvSpPr/>
            <p:nvPr/>
          </p:nvSpPr>
          <p:spPr>
            <a:xfrm rot="-8100000">
              <a:off x="542644" y="2096510"/>
              <a:ext cx="99058" cy="99058"/>
            </a:xfrm>
            <a:prstGeom prst="roundRect">
              <a:avLst>
                <a:gd fmla="val 16026" name="adj"/>
              </a:avLst>
            </a:prstGeom>
            <a:solidFill>
              <a:schemeClr val="lt1"/>
            </a:solidFill>
            <a:ln cap="flat" cmpd="sng" w="12700">
              <a:solidFill>
                <a:srgbClr val="9C01E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606051" y="2260038"/>
              <a:ext cx="3160472" cy="2874093"/>
            </a:xfrm>
            <a:prstGeom prst="roundRect">
              <a:avLst>
                <a:gd fmla="val 905" name="adj"/>
              </a:avLst>
            </a:prstGeom>
            <a:solidFill>
              <a:srgbClr val="F2F2F2"/>
            </a:solidFill>
            <a:ln cap="flat" cmpd="sng" w="9525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>
                <a:srgbClr val="000000">
                  <a:alpha val="10588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2"/>
            <p:cNvSpPr txBox="1"/>
            <p:nvPr/>
          </p:nvSpPr>
          <p:spPr>
            <a:xfrm>
              <a:off x="644026" y="2337701"/>
              <a:ext cx="1697668" cy="23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Chat</a:t>
              </a:r>
              <a:endParaRPr b="0" i="0" sz="9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198" name="Google Shape;198;p2"/>
            <p:cNvSpPr txBox="1"/>
            <p:nvPr/>
          </p:nvSpPr>
          <p:spPr>
            <a:xfrm>
              <a:off x="644026" y="4096758"/>
              <a:ext cx="1697668" cy="23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Zoon Video - Core App</a:t>
              </a:r>
              <a:endParaRPr b="0" i="0" sz="9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3127863" y="2110247"/>
              <a:ext cx="652400" cy="85619"/>
            </a:xfrm>
            <a:prstGeom prst="rect">
              <a:avLst/>
            </a:prstGeom>
            <a:solidFill>
              <a:srgbClr val="EBA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2"/>
            <p:cNvSpPr/>
            <p:nvPr/>
          </p:nvSpPr>
          <p:spPr>
            <a:xfrm rot="-8100000">
              <a:off x="3730872" y="2096510"/>
              <a:ext cx="99058" cy="99058"/>
            </a:xfrm>
            <a:prstGeom prst="roundRect">
              <a:avLst>
                <a:gd fmla="val 16026" name="adj"/>
              </a:avLst>
            </a:prstGeom>
            <a:solidFill>
              <a:schemeClr val="lt1"/>
            </a:solidFill>
            <a:ln cap="flat" cmpd="sng" w="12700">
              <a:solidFill>
                <a:srgbClr val="9C01E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1" name="Google Shape;201;p2"/>
          <p:cNvGrpSpPr/>
          <p:nvPr/>
        </p:nvGrpSpPr>
        <p:grpSpPr>
          <a:xfrm>
            <a:off x="712288" y="2576282"/>
            <a:ext cx="2969231" cy="297071"/>
            <a:chOff x="712288" y="2576282"/>
            <a:chExt cx="2969231" cy="297071"/>
          </a:xfrm>
        </p:grpSpPr>
        <p:grpSp>
          <p:nvGrpSpPr>
            <p:cNvPr id="202" name="Google Shape;202;p2"/>
            <p:cNvGrpSpPr/>
            <p:nvPr/>
          </p:nvGrpSpPr>
          <p:grpSpPr>
            <a:xfrm>
              <a:off x="712288" y="2576282"/>
              <a:ext cx="2969231" cy="297071"/>
              <a:chOff x="712288" y="2576282"/>
              <a:chExt cx="2969231" cy="297071"/>
            </a:xfrm>
          </p:grpSpPr>
          <p:sp>
            <p:nvSpPr>
              <p:cNvPr id="203" name="Google Shape;203;p2"/>
              <p:cNvSpPr/>
              <p:nvPr/>
            </p:nvSpPr>
            <p:spPr>
              <a:xfrm>
                <a:off x="720037" y="2576282"/>
                <a:ext cx="2961482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04" name="Google Shape;204;p2"/>
              <p:cNvCxnSpPr/>
              <p:nvPr/>
            </p:nvCxnSpPr>
            <p:spPr>
              <a:xfrm>
                <a:off x="712288" y="2576282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9C01E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05" name="Google Shape;205;p2"/>
              <p:cNvSpPr txBox="1"/>
              <p:nvPr/>
            </p:nvSpPr>
            <p:spPr>
              <a:xfrm>
                <a:off x="940427" y="2609943"/>
                <a:ext cx="1697668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Permissions settings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  <p:grpSp>
            <p:nvGrpSpPr>
              <p:cNvPr id="206" name="Google Shape;206;p2"/>
              <p:cNvGrpSpPr/>
              <p:nvPr/>
            </p:nvGrpSpPr>
            <p:grpSpPr>
              <a:xfrm>
                <a:off x="802632" y="2688999"/>
                <a:ext cx="82801" cy="72745"/>
                <a:chOff x="5656881" y="3147598"/>
                <a:chExt cx="139485" cy="122544"/>
              </a:xfrm>
            </p:grpSpPr>
            <p:sp>
              <p:nvSpPr>
                <p:cNvPr id="207" name="Google Shape;207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8" name="Google Shape;208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9" name="Google Shape;209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10" name="Google Shape;210;p2"/>
              <p:cNvSpPr/>
              <p:nvPr/>
            </p:nvSpPr>
            <p:spPr>
              <a:xfrm>
                <a:off x="3528471" y="2696748"/>
                <a:ext cx="72745" cy="72745"/>
              </a:xfrm>
              <a:prstGeom prst="ellipse">
                <a:avLst/>
              </a:prstGeom>
              <a:solidFill>
                <a:srgbClr val="00D74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11" name="Google Shape;211;p2"/>
            <p:cNvSpPr txBox="1"/>
            <p:nvPr/>
          </p:nvSpPr>
          <p:spPr>
            <a:xfrm>
              <a:off x="3099847" y="2634673"/>
              <a:ext cx="467201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100%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2" name="Google Shape;212;p2"/>
          <p:cNvGrpSpPr/>
          <p:nvPr/>
        </p:nvGrpSpPr>
        <p:grpSpPr>
          <a:xfrm>
            <a:off x="712288" y="3335699"/>
            <a:ext cx="2969231" cy="297071"/>
            <a:chOff x="712288" y="3335699"/>
            <a:chExt cx="2969231" cy="297071"/>
          </a:xfrm>
        </p:grpSpPr>
        <p:grpSp>
          <p:nvGrpSpPr>
            <p:cNvPr id="213" name="Google Shape;213;p2"/>
            <p:cNvGrpSpPr/>
            <p:nvPr/>
          </p:nvGrpSpPr>
          <p:grpSpPr>
            <a:xfrm>
              <a:off x="712288" y="3335699"/>
              <a:ext cx="2969231" cy="297071"/>
              <a:chOff x="712288" y="3335699"/>
              <a:chExt cx="2969231" cy="297071"/>
            </a:xfrm>
          </p:grpSpPr>
          <p:sp>
            <p:nvSpPr>
              <p:cNvPr id="214" name="Google Shape;214;p2"/>
              <p:cNvSpPr/>
              <p:nvPr/>
            </p:nvSpPr>
            <p:spPr>
              <a:xfrm>
                <a:off x="720037" y="3335699"/>
                <a:ext cx="2961482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5" name="Google Shape;215;p2"/>
              <p:cNvCxnSpPr/>
              <p:nvPr/>
            </p:nvCxnSpPr>
            <p:spPr>
              <a:xfrm>
                <a:off x="712288" y="3335699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9C01E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16" name="Google Shape;216;p2"/>
              <p:cNvSpPr txBox="1"/>
              <p:nvPr/>
            </p:nvSpPr>
            <p:spPr>
              <a:xfrm>
                <a:off x="940426" y="3369360"/>
                <a:ext cx="2342993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Create walkthrough for self onboarding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  <p:grpSp>
            <p:nvGrpSpPr>
              <p:cNvPr id="217" name="Google Shape;217;p2"/>
              <p:cNvGrpSpPr/>
              <p:nvPr/>
            </p:nvGrpSpPr>
            <p:grpSpPr>
              <a:xfrm>
                <a:off x="802632" y="3448416"/>
                <a:ext cx="82801" cy="72745"/>
                <a:chOff x="5656881" y="3147598"/>
                <a:chExt cx="139485" cy="122544"/>
              </a:xfrm>
            </p:grpSpPr>
            <p:sp>
              <p:nvSpPr>
                <p:cNvPr id="218" name="Google Shape;218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9" name="Google Shape;219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0" name="Google Shape;220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21" name="Google Shape;221;p2"/>
              <p:cNvSpPr/>
              <p:nvPr/>
            </p:nvSpPr>
            <p:spPr>
              <a:xfrm>
                <a:off x="3528471" y="3456165"/>
                <a:ext cx="72745" cy="72745"/>
              </a:xfrm>
              <a:prstGeom prst="ellipse">
                <a:avLst/>
              </a:prstGeom>
              <a:solidFill>
                <a:srgbClr val="00D74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22" name="Google Shape;222;p2"/>
            <p:cNvSpPr txBox="1"/>
            <p:nvPr/>
          </p:nvSpPr>
          <p:spPr>
            <a:xfrm>
              <a:off x="3097084" y="3384387"/>
              <a:ext cx="467201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100%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3" name="Google Shape;223;p2"/>
          <p:cNvGrpSpPr/>
          <p:nvPr/>
        </p:nvGrpSpPr>
        <p:grpSpPr>
          <a:xfrm>
            <a:off x="712288" y="3715408"/>
            <a:ext cx="2969231" cy="297071"/>
            <a:chOff x="712288" y="3715408"/>
            <a:chExt cx="2969231" cy="297071"/>
          </a:xfrm>
        </p:grpSpPr>
        <p:grpSp>
          <p:nvGrpSpPr>
            <p:cNvPr id="224" name="Google Shape;224;p2"/>
            <p:cNvGrpSpPr/>
            <p:nvPr/>
          </p:nvGrpSpPr>
          <p:grpSpPr>
            <a:xfrm>
              <a:off x="712288" y="3715408"/>
              <a:ext cx="2969231" cy="297071"/>
              <a:chOff x="712288" y="3715408"/>
              <a:chExt cx="2969231" cy="297071"/>
            </a:xfrm>
          </p:grpSpPr>
          <p:sp>
            <p:nvSpPr>
              <p:cNvPr id="225" name="Google Shape;225;p2"/>
              <p:cNvSpPr/>
              <p:nvPr/>
            </p:nvSpPr>
            <p:spPr>
              <a:xfrm>
                <a:off x="720037" y="3715408"/>
                <a:ext cx="2961482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26" name="Google Shape;226;p2"/>
              <p:cNvCxnSpPr/>
              <p:nvPr/>
            </p:nvCxnSpPr>
            <p:spPr>
              <a:xfrm>
                <a:off x="712288" y="3715408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9C01E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27" name="Google Shape;227;p2"/>
              <p:cNvSpPr txBox="1"/>
              <p:nvPr/>
            </p:nvSpPr>
            <p:spPr>
              <a:xfrm>
                <a:off x="940427" y="3749069"/>
                <a:ext cx="1697668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Add support widget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  <p:grpSp>
            <p:nvGrpSpPr>
              <p:cNvPr id="228" name="Google Shape;228;p2"/>
              <p:cNvGrpSpPr/>
              <p:nvPr/>
            </p:nvGrpSpPr>
            <p:grpSpPr>
              <a:xfrm>
                <a:off x="802632" y="3828125"/>
                <a:ext cx="82801" cy="72745"/>
                <a:chOff x="5656881" y="3147598"/>
                <a:chExt cx="139485" cy="122544"/>
              </a:xfrm>
            </p:grpSpPr>
            <p:sp>
              <p:nvSpPr>
                <p:cNvPr id="229" name="Google Shape;229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0" name="Google Shape;230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1" name="Google Shape;231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32" name="Google Shape;232;p2"/>
              <p:cNvSpPr/>
              <p:nvPr/>
            </p:nvSpPr>
            <p:spPr>
              <a:xfrm>
                <a:off x="3528471" y="3835874"/>
                <a:ext cx="72745" cy="72745"/>
              </a:xfrm>
              <a:prstGeom prst="ellipse">
                <a:avLst/>
              </a:prstGeom>
              <a:solidFill>
                <a:srgbClr val="F59D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33" name="Google Shape;233;p2"/>
            <p:cNvSpPr txBox="1"/>
            <p:nvPr/>
          </p:nvSpPr>
          <p:spPr>
            <a:xfrm>
              <a:off x="3097084" y="3772531"/>
              <a:ext cx="467201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62%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4" name="Google Shape;234;p2"/>
          <p:cNvGrpSpPr/>
          <p:nvPr/>
        </p:nvGrpSpPr>
        <p:grpSpPr>
          <a:xfrm>
            <a:off x="712288" y="2955990"/>
            <a:ext cx="2969231" cy="297071"/>
            <a:chOff x="712288" y="2955990"/>
            <a:chExt cx="2969231" cy="297071"/>
          </a:xfrm>
        </p:grpSpPr>
        <p:grpSp>
          <p:nvGrpSpPr>
            <p:cNvPr id="235" name="Google Shape;235;p2"/>
            <p:cNvGrpSpPr/>
            <p:nvPr/>
          </p:nvGrpSpPr>
          <p:grpSpPr>
            <a:xfrm>
              <a:off x="712288" y="2955990"/>
              <a:ext cx="2969231" cy="297071"/>
              <a:chOff x="712288" y="2955990"/>
              <a:chExt cx="2969231" cy="297071"/>
            </a:xfrm>
          </p:grpSpPr>
          <p:sp>
            <p:nvSpPr>
              <p:cNvPr id="236" name="Google Shape;236;p2"/>
              <p:cNvSpPr/>
              <p:nvPr/>
            </p:nvSpPr>
            <p:spPr>
              <a:xfrm>
                <a:off x="720037" y="2955990"/>
                <a:ext cx="2961482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37" name="Google Shape;237;p2"/>
              <p:cNvCxnSpPr/>
              <p:nvPr/>
            </p:nvCxnSpPr>
            <p:spPr>
              <a:xfrm>
                <a:off x="712288" y="2955990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9C01E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38" name="Google Shape;238;p2"/>
              <p:cNvSpPr txBox="1"/>
              <p:nvPr/>
            </p:nvSpPr>
            <p:spPr>
              <a:xfrm>
                <a:off x="940427" y="2989651"/>
                <a:ext cx="1697668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Improve accessibility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  <p:grpSp>
            <p:nvGrpSpPr>
              <p:cNvPr id="239" name="Google Shape;239;p2"/>
              <p:cNvGrpSpPr/>
              <p:nvPr/>
            </p:nvGrpSpPr>
            <p:grpSpPr>
              <a:xfrm>
                <a:off x="802632" y="3068707"/>
                <a:ext cx="82801" cy="72745"/>
                <a:chOff x="5656881" y="3147598"/>
                <a:chExt cx="139485" cy="122544"/>
              </a:xfrm>
            </p:grpSpPr>
            <p:sp>
              <p:nvSpPr>
                <p:cNvPr id="240" name="Google Shape;240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1" name="Google Shape;241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2" name="Google Shape;242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43" name="Google Shape;243;p2"/>
              <p:cNvSpPr/>
              <p:nvPr/>
            </p:nvSpPr>
            <p:spPr>
              <a:xfrm>
                <a:off x="3528471" y="3076456"/>
                <a:ext cx="72745" cy="72745"/>
              </a:xfrm>
              <a:prstGeom prst="ellipse">
                <a:avLst/>
              </a:prstGeom>
              <a:solidFill>
                <a:srgbClr val="00D74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44" name="Google Shape;244;p2"/>
            <p:cNvSpPr txBox="1"/>
            <p:nvPr/>
          </p:nvSpPr>
          <p:spPr>
            <a:xfrm>
              <a:off x="3097084" y="3005387"/>
              <a:ext cx="467201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100%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5" name="Google Shape;245;p2"/>
          <p:cNvGrpSpPr/>
          <p:nvPr/>
        </p:nvGrpSpPr>
        <p:grpSpPr>
          <a:xfrm>
            <a:off x="712288" y="4358587"/>
            <a:ext cx="2969231" cy="297071"/>
            <a:chOff x="712288" y="4358587"/>
            <a:chExt cx="2969231" cy="297071"/>
          </a:xfrm>
        </p:grpSpPr>
        <p:grpSp>
          <p:nvGrpSpPr>
            <p:cNvPr id="246" name="Google Shape;246;p2"/>
            <p:cNvGrpSpPr/>
            <p:nvPr/>
          </p:nvGrpSpPr>
          <p:grpSpPr>
            <a:xfrm>
              <a:off x="712288" y="4358587"/>
              <a:ext cx="2969231" cy="297071"/>
              <a:chOff x="712288" y="4358587"/>
              <a:chExt cx="2969231" cy="297071"/>
            </a:xfrm>
          </p:grpSpPr>
          <p:sp>
            <p:nvSpPr>
              <p:cNvPr id="247" name="Google Shape;247;p2"/>
              <p:cNvSpPr/>
              <p:nvPr/>
            </p:nvSpPr>
            <p:spPr>
              <a:xfrm>
                <a:off x="720037" y="4358587"/>
                <a:ext cx="2961482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8" name="Google Shape;248;p2"/>
              <p:cNvCxnSpPr/>
              <p:nvPr/>
            </p:nvCxnSpPr>
            <p:spPr>
              <a:xfrm>
                <a:off x="712288" y="4358587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9C01E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49" name="Google Shape;249;p2"/>
              <p:cNvSpPr txBox="1"/>
              <p:nvPr/>
            </p:nvSpPr>
            <p:spPr>
              <a:xfrm>
                <a:off x="940427" y="4392248"/>
                <a:ext cx="1697668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Audio controllers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  <p:grpSp>
            <p:nvGrpSpPr>
              <p:cNvPr id="250" name="Google Shape;250;p2"/>
              <p:cNvGrpSpPr/>
              <p:nvPr/>
            </p:nvGrpSpPr>
            <p:grpSpPr>
              <a:xfrm>
                <a:off x="802632" y="4471304"/>
                <a:ext cx="82801" cy="72745"/>
                <a:chOff x="5656881" y="3147598"/>
                <a:chExt cx="139485" cy="122544"/>
              </a:xfrm>
            </p:grpSpPr>
            <p:sp>
              <p:nvSpPr>
                <p:cNvPr id="251" name="Google Shape;251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2" name="Google Shape;252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3" name="Google Shape;253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54" name="Google Shape;254;p2"/>
              <p:cNvSpPr/>
              <p:nvPr/>
            </p:nvSpPr>
            <p:spPr>
              <a:xfrm>
                <a:off x="3528471" y="4479053"/>
                <a:ext cx="72745" cy="72745"/>
              </a:xfrm>
              <a:prstGeom prst="ellipse">
                <a:avLst/>
              </a:prstGeom>
              <a:solidFill>
                <a:srgbClr val="9C01E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55" name="Google Shape;255;p2"/>
            <p:cNvSpPr txBox="1"/>
            <p:nvPr/>
          </p:nvSpPr>
          <p:spPr>
            <a:xfrm>
              <a:off x="3108959" y="4417795"/>
              <a:ext cx="467202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20%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6" name="Google Shape;256;p2"/>
          <p:cNvGrpSpPr/>
          <p:nvPr/>
        </p:nvGrpSpPr>
        <p:grpSpPr>
          <a:xfrm>
            <a:off x="712288" y="4722797"/>
            <a:ext cx="2969231" cy="297071"/>
            <a:chOff x="712288" y="4722797"/>
            <a:chExt cx="2969231" cy="297071"/>
          </a:xfrm>
        </p:grpSpPr>
        <p:grpSp>
          <p:nvGrpSpPr>
            <p:cNvPr id="257" name="Google Shape;257;p2"/>
            <p:cNvGrpSpPr/>
            <p:nvPr/>
          </p:nvGrpSpPr>
          <p:grpSpPr>
            <a:xfrm>
              <a:off x="712288" y="4722797"/>
              <a:ext cx="2969231" cy="297071"/>
              <a:chOff x="712288" y="4722797"/>
              <a:chExt cx="2969231" cy="297071"/>
            </a:xfrm>
          </p:grpSpPr>
          <p:sp>
            <p:nvSpPr>
              <p:cNvPr id="258" name="Google Shape;258;p2"/>
              <p:cNvSpPr/>
              <p:nvPr/>
            </p:nvSpPr>
            <p:spPr>
              <a:xfrm>
                <a:off x="720037" y="4722797"/>
                <a:ext cx="2961482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9" name="Google Shape;259;p2"/>
              <p:cNvCxnSpPr/>
              <p:nvPr/>
            </p:nvCxnSpPr>
            <p:spPr>
              <a:xfrm>
                <a:off x="712288" y="4722797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9C01E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260" name="Google Shape;260;p2"/>
              <p:cNvSpPr txBox="1"/>
              <p:nvPr/>
            </p:nvSpPr>
            <p:spPr>
              <a:xfrm>
                <a:off x="940427" y="4756458"/>
                <a:ext cx="1697668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International Time-zones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  <p:grpSp>
            <p:nvGrpSpPr>
              <p:cNvPr id="261" name="Google Shape;261;p2"/>
              <p:cNvGrpSpPr/>
              <p:nvPr/>
            </p:nvGrpSpPr>
            <p:grpSpPr>
              <a:xfrm>
                <a:off x="802632" y="4835514"/>
                <a:ext cx="82801" cy="72745"/>
                <a:chOff x="5656881" y="3147598"/>
                <a:chExt cx="139485" cy="122544"/>
              </a:xfrm>
            </p:grpSpPr>
            <p:sp>
              <p:nvSpPr>
                <p:cNvPr id="262" name="Google Shape;262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3" name="Google Shape;263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4" name="Google Shape;264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65" name="Google Shape;265;p2"/>
              <p:cNvSpPr/>
              <p:nvPr/>
            </p:nvSpPr>
            <p:spPr>
              <a:xfrm>
                <a:off x="3528471" y="4843263"/>
                <a:ext cx="72745" cy="72745"/>
              </a:xfrm>
              <a:prstGeom prst="ellipse">
                <a:avLst/>
              </a:prstGeom>
              <a:solidFill>
                <a:srgbClr val="F59D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66" name="Google Shape;266;p2"/>
            <p:cNvSpPr txBox="1"/>
            <p:nvPr/>
          </p:nvSpPr>
          <p:spPr>
            <a:xfrm>
              <a:off x="3108960" y="4779989"/>
              <a:ext cx="467201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70%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7" name="Google Shape;267;p2"/>
          <p:cNvGrpSpPr/>
          <p:nvPr/>
        </p:nvGrpSpPr>
        <p:grpSpPr>
          <a:xfrm>
            <a:off x="4297004" y="1855355"/>
            <a:ext cx="3276299" cy="2913130"/>
            <a:chOff x="4297004" y="1855355"/>
            <a:chExt cx="3276299" cy="2913130"/>
          </a:xfrm>
        </p:grpSpPr>
        <p:sp>
          <p:nvSpPr>
            <p:cNvPr id="268" name="Google Shape;268;p2"/>
            <p:cNvSpPr/>
            <p:nvPr/>
          </p:nvSpPr>
          <p:spPr>
            <a:xfrm>
              <a:off x="4391977" y="2271390"/>
              <a:ext cx="3111282" cy="2497095"/>
            </a:xfrm>
            <a:prstGeom prst="roundRect">
              <a:avLst>
                <a:gd fmla="val 905" name="adj"/>
              </a:avLst>
            </a:prstGeom>
            <a:solidFill>
              <a:srgbClr val="F2F2F2"/>
            </a:solidFill>
            <a:ln cap="flat" cmpd="sng" w="9525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>
                <a:srgbClr val="000000">
                  <a:alpha val="10588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2"/>
            <p:cNvSpPr txBox="1"/>
            <p:nvPr/>
          </p:nvSpPr>
          <p:spPr>
            <a:xfrm>
              <a:off x="4297004" y="1855355"/>
              <a:ext cx="1191321" cy="2616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en-US" sz="1100" u="none" cap="none" strike="noStrike">
                  <a:solidFill>
                    <a:srgbClr val="536DF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Release 3.0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2"/>
            <p:cNvSpPr txBox="1"/>
            <p:nvPr/>
          </p:nvSpPr>
          <p:spPr>
            <a:xfrm>
              <a:off x="4429952" y="2349052"/>
              <a:ext cx="1697668" cy="23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Chat</a:t>
              </a:r>
              <a:endParaRPr b="0" i="0" sz="9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271" name="Google Shape;271;p2"/>
            <p:cNvSpPr txBox="1"/>
            <p:nvPr/>
          </p:nvSpPr>
          <p:spPr>
            <a:xfrm>
              <a:off x="4429952" y="2999980"/>
              <a:ext cx="1697668" cy="23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Zoon Video - Core App</a:t>
              </a:r>
              <a:endParaRPr b="0" i="0" sz="9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grpSp>
          <p:nvGrpSpPr>
            <p:cNvPr id="272" name="Google Shape;272;p2"/>
            <p:cNvGrpSpPr/>
            <p:nvPr/>
          </p:nvGrpSpPr>
          <p:grpSpPr>
            <a:xfrm>
              <a:off x="4378099" y="2125190"/>
              <a:ext cx="3117884" cy="83546"/>
              <a:chOff x="4378099" y="2125190"/>
              <a:chExt cx="3117884" cy="83546"/>
            </a:xfrm>
          </p:grpSpPr>
          <p:sp>
            <p:nvSpPr>
              <p:cNvPr id="273" name="Google Shape;273;p2"/>
              <p:cNvSpPr/>
              <p:nvPr/>
            </p:nvSpPr>
            <p:spPr>
              <a:xfrm>
                <a:off x="4378099" y="2125456"/>
                <a:ext cx="3001826" cy="83280"/>
              </a:xfrm>
              <a:prstGeom prst="rect">
                <a:avLst/>
              </a:prstGeom>
              <a:solidFill>
                <a:srgbClr val="536DF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274;p2"/>
              <p:cNvSpPr/>
              <p:nvPr/>
            </p:nvSpPr>
            <p:spPr>
              <a:xfrm>
                <a:off x="4811560" y="2125190"/>
                <a:ext cx="2684423" cy="83500"/>
              </a:xfrm>
              <a:prstGeom prst="rect">
                <a:avLst/>
              </a:prstGeom>
              <a:solidFill>
                <a:srgbClr val="CAD3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75" name="Google Shape;275;p2"/>
            <p:cNvSpPr/>
            <p:nvPr/>
          </p:nvSpPr>
          <p:spPr>
            <a:xfrm rot="-8100000">
              <a:off x="7453729" y="2107862"/>
              <a:ext cx="99058" cy="99058"/>
            </a:xfrm>
            <a:prstGeom prst="roundRect">
              <a:avLst>
                <a:gd fmla="val 16026" name="adj"/>
              </a:avLst>
            </a:prstGeom>
            <a:solidFill>
              <a:schemeClr val="lt1"/>
            </a:solidFill>
            <a:ln cap="flat" cmpd="sng" w="12700">
              <a:solidFill>
                <a:srgbClr val="536DF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2"/>
            <p:cNvSpPr/>
            <p:nvPr/>
          </p:nvSpPr>
          <p:spPr>
            <a:xfrm rot="-8100000">
              <a:off x="4328570" y="2107861"/>
              <a:ext cx="99058" cy="99058"/>
            </a:xfrm>
            <a:prstGeom prst="roundRect">
              <a:avLst>
                <a:gd fmla="val 16026" name="adj"/>
              </a:avLst>
            </a:prstGeom>
            <a:solidFill>
              <a:schemeClr val="lt1"/>
            </a:solidFill>
            <a:ln cap="flat" cmpd="sng" w="12700">
              <a:solidFill>
                <a:srgbClr val="536DF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7" name="Google Shape;277;p2"/>
          <p:cNvGrpSpPr/>
          <p:nvPr/>
        </p:nvGrpSpPr>
        <p:grpSpPr>
          <a:xfrm>
            <a:off x="4505962" y="2587633"/>
            <a:ext cx="2883310" cy="297071"/>
            <a:chOff x="4505962" y="2587633"/>
            <a:chExt cx="2883310" cy="297071"/>
          </a:xfrm>
        </p:grpSpPr>
        <p:grpSp>
          <p:nvGrpSpPr>
            <p:cNvPr id="278" name="Google Shape;278;p2"/>
            <p:cNvGrpSpPr/>
            <p:nvPr/>
          </p:nvGrpSpPr>
          <p:grpSpPr>
            <a:xfrm>
              <a:off x="4505962" y="2587633"/>
              <a:ext cx="2883310" cy="297071"/>
              <a:chOff x="4563322" y="2575606"/>
              <a:chExt cx="2883310" cy="297071"/>
            </a:xfrm>
          </p:grpSpPr>
          <p:sp>
            <p:nvSpPr>
              <p:cNvPr id="279" name="Google Shape;279;p2"/>
              <p:cNvSpPr/>
              <p:nvPr/>
            </p:nvSpPr>
            <p:spPr>
              <a:xfrm>
                <a:off x="4571071" y="2575606"/>
                <a:ext cx="2875561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80" name="Google Shape;280;p2"/>
              <p:cNvCxnSpPr/>
              <p:nvPr/>
            </p:nvCxnSpPr>
            <p:spPr>
              <a:xfrm>
                <a:off x="4563322" y="2575606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36DF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281" name="Google Shape;281;p2"/>
              <p:cNvGrpSpPr/>
              <p:nvPr/>
            </p:nvGrpSpPr>
            <p:grpSpPr>
              <a:xfrm>
                <a:off x="4645918" y="2688323"/>
                <a:ext cx="82801" cy="72745"/>
                <a:chOff x="5656881" y="3147598"/>
                <a:chExt cx="139485" cy="122544"/>
              </a:xfrm>
            </p:grpSpPr>
            <p:sp>
              <p:nvSpPr>
                <p:cNvPr id="282" name="Google Shape;282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3" name="Google Shape;283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4" name="Google Shape;284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85" name="Google Shape;285;p2"/>
              <p:cNvSpPr/>
              <p:nvPr/>
            </p:nvSpPr>
            <p:spPr>
              <a:xfrm>
                <a:off x="7269200" y="2696072"/>
                <a:ext cx="72745" cy="72745"/>
              </a:xfrm>
              <a:prstGeom prst="ellipse">
                <a:avLst/>
              </a:prstGeom>
              <a:solidFill>
                <a:srgbClr val="5068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6" name="Google Shape;286;p2"/>
              <p:cNvSpPr txBox="1"/>
              <p:nvPr/>
            </p:nvSpPr>
            <p:spPr>
              <a:xfrm>
                <a:off x="4791461" y="2609267"/>
                <a:ext cx="1697668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Website re-design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sp>
          <p:nvSpPr>
            <p:cNvPr id="287" name="Google Shape;287;p2"/>
            <p:cNvSpPr txBox="1"/>
            <p:nvPr/>
          </p:nvSpPr>
          <p:spPr>
            <a:xfrm>
              <a:off x="6744534" y="2640611"/>
              <a:ext cx="499521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8" name="Google Shape;288;p2"/>
          <p:cNvGrpSpPr/>
          <p:nvPr/>
        </p:nvGrpSpPr>
        <p:grpSpPr>
          <a:xfrm>
            <a:off x="4505962" y="3254060"/>
            <a:ext cx="2883310" cy="297071"/>
            <a:chOff x="4505962" y="3254060"/>
            <a:chExt cx="2883310" cy="297071"/>
          </a:xfrm>
        </p:grpSpPr>
        <p:grpSp>
          <p:nvGrpSpPr>
            <p:cNvPr id="289" name="Google Shape;289;p2"/>
            <p:cNvGrpSpPr/>
            <p:nvPr/>
          </p:nvGrpSpPr>
          <p:grpSpPr>
            <a:xfrm>
              <a:off x="4505962" y="3254060"/>
              <a:ext cx="2883310" cy="297071"/>
              <a:chOff x="4563322" y="3242033"/>
              <a:chExt cx="2883310" cy="297071"/>
            </a:xfrm>
          </p:grpSpPr>
          <p:sp>
            <p:nvSpPr>
              <p:cNvPr id="290" name="Google Shape;290;p2"/>
              <p:cNvSpPr/>
              <p:nvPr/>
            </p:nvSpPr>
            <p:spPr>
              <a:xfrm>
                <a:off x="4571071" y="3242033"/>
                <a:ext cx="2875561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91" name="Google Shape;291;p2"/>
              <p:cNvCxnSpPr/>
              <p:nvPr/>
            </p:nvCxnSpPr>
            <p:spPr>
              <a:xfrm>
                <a:off x="4563322" y="3242033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36DF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292" name="Google Shape;292;p2"/>
              <p:cNvGrpSpPr/>
              <p:nvPr/>
            </p:nvGrpSpPr>
            <p:grpSpPr>
              <a:xfrm>
                <a:off x="4645918" y="3354750"/>
                <a:ext cx="82801" cy="72745"/>
                <a:chOff x="5656881" y="3147598"/>
                <a:chExt cx="139485" cy="122544"/>
              </a:xfrm>
            </p:grpSpPr>
            <p:sp>
              <p:nvSpPr>
                <p:cNvPr id="293" name="Google Shape;293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4" name="Google Shape;294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5" name="Google Shape;295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96" name="Google Shape;296;p2"/>
              <p:cNvSpPr/>
              <p:nvPr/>
            </p:nvSpPr>
            <p:spPr>
              <a:xfrm>
                <a:off x="7269200" y="3362499"/>
                <a:ext cx="72745" cy="72745"/>
              </a:xfrm>
              <a:prstGeom prst="ellipse">
                <a:avLst/>
              </a:prstGeom>
              <a:solidFill>
                <a:srgbClr val="FF01C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7" name="Google Shape;297;p2"/>
              <p:cNvSpPr txBox="1"/>
              <p:nvPr/>
            </p:nvSpPr>
            <p:spPr>
              <a:xfrm>
                <a:off x="4791461" y="3275694"/>
                <a:ext cx="1697668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Participant invites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sp>
          <p:nvSpPr>
            <p:cNvPr id="298" name="Google Shape;298;p2"/>
            <p:cNvSpPr txBox="1"/>
            <p:nvPr/>
          </p:nvSpPr>
          <p:spPr>
            <a:xfrm>
              <a:off x="6754283" y="3312663"/>
              <a:ext cx="49147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10%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9" name="Google Shape;299;p2"/>
          <p:cNvGrpSpPr/>
          <p:nvPr/>
        </p:nvGrpSpPr>
        <p:grpSpPr>
          <a:xfrm>
            <a:off x="4505962" y="3618270"/>
            <a:ext cx="2883310" cy="297071"/>
            <a:chOff x="4505962" y="3618270"/>
            <a:chExt cx="2883310" cy="297071"/>
          </a:xfrm>
        </p:grpSpPr>
        <p:grpSp>
          <p:nvGrpSpPr>
            <p:cNvPr id="300" name="Google Shape;300;p2"/>
            <p:cNvGrpSpPr/>
            <p:nvPr/>
          </p:nvGrpSpPr>
          <p:grpSpPr>
            <a:xfrm>
              <a:off x="4505962" y="3618270"/>
              <a:ext cx="2883310" cy="297071"/>
              <a:chOff x="4563322" y="3606243"/>
              <a:chExt cx="2883310" cy="297071"/>
            </a:xfrm>
          </p:grpSpPr>
          <p:sp>
            <p:nvSpPr>
              <p:cNvPr id="301" name="Google Shape;301;p2"/>
              <p:cNvSpPr/>
              <p:nvPr/>
            </p:nvSpPr>
            <p:spPr>
              <a:xfrm>
                <a:off x="4571071" y="3606243"/>
                <a:ext cx="2875561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02" name="Google Shape;302;p2"/>
              <p:cNvCxnSpPr/>
              <p:nvPr/>
            </p:nvCxnSpPr>
            <p:spPr>
              <a:xfrm>
                <a:off x="4563322" y="3606243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36DF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303" name="Google Shape;303;p2"/>
              <p:cNvGrpSpPr/>
              <p:nvPr/>
            </p:nvGrpSpPr>
            <p:grpSpPr>
              <a:xfrm>
                <a:off x="4645918" y="3718960"/>
                <a:ext cx="82801" cy="72745"/>
                <a:chOff x="5656881" y="3147598"/>
                <a:chExt cx="139485" cy="122544"/>
              </a:xfrm>
            </p:grpSpPr>
            <p:sp>
              <p:nvSpPr>
                <p:cNvPr id="304" name="Google Shape;304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5" name="Google Shape;305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6" name="Google Shape;306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07" name="Google Shape;307;p2"/>
              <p:cNvSpPr/>
              <p:nvPr/>
            </p:nvSpPr>
            <p:spPr>
              <a:xfrm>
                <a:off x="7269200" y="3726709"/>
                <a:ext cx="72745" cy="72745"/>
              </a:xfrm>
              <a:prstGeom prst="ellipse">
                <a:avLst/>
              </a:prstGeom>
              <a:solidFill>
                <a:srgbClr val="9C01E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308;p2"/>
              <p:cNvSpPr txBox="1"/>
              <p:nvPr/>
            </p:nvSpPr>
            <p:spPr>
              <a:xfrm>
                <a:off x="4791461" y="3639904"/>
                <a:ext cx="1697668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Security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sp>
          <p:nvSpPr>
            <p:cNvPr id="309" name="Google Shape;309;p2"/>
            <p:cNvSpPr txBox="1"/>
            <p:nvPr/>
          </p:nvSpPr>
          <p:spPr>
            <a:xfrm>
              <a:off x="6744534" y="3676351"/>
              <a:ext cx="495290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30%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0" name="Google Shape;310;p2"/>
          <p:cNvGrpSpPr/>
          <p:nvPr/>
        </p:nvGrpSpPr>
        <p:grpSpPr>
          <a:xfrm>
            <a:off x="4505962" y="3982480"/>
            <a:ext cx="2883310" cy="297071"/>
            <a:chOff x="4505962" y="3982480"/>
            <a:chExt cx="2883310" cy="297071"/>
          </a:xfrm>
        </p:grpSpPr>
        <p:grpSp>
          <p:nvGrpSpPr>
            <p:cNvPr id="311" name="Google Shape;311;p2"/>
            <p:cNvGrpSpPr/>
            <p:nvPr/>
          </p:nvGrpSpPr>
          <p:grpSpPr>
            <a:xfrm>
              <a:off x="4505962" y="3982480"/>
              <a:ext cx="2883310" cy="297071"/>
              <a:chOff x="4563322" y="3970453"/>
              <a:chExt cx="2883310" cy="297071"/>
            </a:xfrm>
          </p:grpSpPr>
          <p:sp>
            <p:nvSpPr>
              <p:cNvPr id="312" name="Google Shape;312;p2"/>
              <p:cNvSpPr/>
              <p:nvPr/>
            </p:nvSpPr>
            <p:spPr>
              <a:xfrm>
                <a:off x="4571071" y="3970453"/>
                <a:ext cx="2875561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13" name="Google Shape;313;p2"/>
              <p:cNvCxnSpPr/>
              <p:nvPr/>
            </p:nvCxnSpPr>
            <p:spPr>
              <a:xfrm>
                <a:off x="4563322" y="3970453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36DF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314" name="Google Shape;314;p2"/>
              <p:cNvGrpSpPr/>
              <p:nvPr/>
            </p:nvGrpSpPr>
            <p:grpSpPr>
              <a:xfrm>
                <a:off x="4645918" y="4083170"/>
                <a:ext cx="82801" cy="72745"/>
                <a:chOff x="5656881" y="3147598"/>
                <a:chExt cx="139485" cy="122544"/>
              </a:xfrm>
            </p:grpSpPr>
            <p:sp>
              <p:nvSpPr>
                <p:cNvPr id="315" name="Google Shape;315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6" name="Google Shape;316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7" name="Google Shape;317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18" name="Google Shape;318;p2"/>
              <p:cNvSpPr/>
              <p:nvPr/>
            </p:nvSpPr>
            <p:spPr>
              <a:xfrm>
                <a:off x="7269200" y="4090919"/>
                <a:ext cx="72745" cy="72745"/>
              </a:xfrm>
              <a:prstGeom prst="ellipse">
                <a:avLst/>
              </a:prstGeom>
              <a:solidFill>
                <a:srgbClr val="F59D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p2"/>
              <p:cNvSpPr txBox="1"/>
              <p:nvPr/>
            </p:nvSpPr>
            <p:spPr>
              <a:xfrm>
                <a:off x="4791461" y="4004114"/>
                <a:ext cx="1697668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Objectives Implementation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sp>
          <p:nvSpPr>
            <p:cNvPr id="320" name="Google Shape;320;p2"/>
            <p:cNvSpPr txBox="1"/>
            <p:nvPr/>
          </p:nvSpPr>
          <p:spPr>
            <a:xfrm>
              <a:off x="6754189" y="4037148"/>
              <a:ext cx="495290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50%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1" name="Google Shape;321;p2"/>
          <p:cNvGrpSpPr/>
          <p:nvPr/>
        </p:nvGrpSpPr>
        <p:grpSpPr>
          <a:xfrm>
            <a:off x="4505962" y="4354439"/>
            <a:ext cx="2883310" cy="297071"/>
            <a:chOff x="4505962" y="4354439"/>
            <a:chExt cx="2883310" cy="297071"/>
          </a:xfrm>
        </p:grpSpPr>
        <p:grpSp>
          <p:nvGrpSpPr>
            <p:cNvPr id="322" name="Google Shape;322;p2"/>
            <p:cNvGrpSpPr/>
            <p:nvPr/>
          </p:nvGrpSpPr>
          <p:grpSpPr>
            <a:xfrm>
              <a:off x="4505962" y="4354439"/>
              <a:ext cx="2883310" cy="297071"/>
              <a:chOff x="4563322" y="4342412"/>
              <a:chExt cx="2883310" cy="297071"/>
            </a:xfrm>
          </p:grpSpPr>
          <p:sp>
            <p:nvSpPr>
              <p:cNvPr id="323" name="Google Shape;323;p2"/>
              <p:cNvSpPr/>
              <p:nvPr/>
            </p:nvSpPr>
            <p:spPr>
              <a:xfrm>
                <a:off x="4571071" y="4342412"/>
                <a:ext cx="2875561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24" name="Google Shape;324;p2"/>
              <p:cNvCxnSpPr/>
              <p:nvPr/>
            </p:nvCxnSpPr>
            <p:spPr>
              <a:xfrm>
                <a:off x="4563322" y="4342412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36DFE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325" name="Google Shape;325;p2"/>
              <p:cNvGrpSpPr/>
              <p:nvPr/>
            </p:nvGrpSpPr>
            <p:grpSpPr>
              <a:xfrm>
                <a:off x="4645918" y="4455129"/>
                <a:ext cx="82801" cy="72745"/>
                <a:chOff x="5656881" y="3147598"/>
                <a:chExt cx="139485" cy="122544"/>
              </a:xfrm>
            </p:grpSpPr>
            <p:sp>
              <p:nvSpPr>
                <p:cNvPr id="326" name="Google Shape;326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7" name="Google Shape;327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8" name="Google Shape;328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29" name="Google Shape;329;p2"/>
              <p:cNvSpPr/>
              <p:nvPr/>
            </p:nvSpPr>
            <p:spPr>
              <a:xfrm>
                <a:off x="7269200" y="4462878"/>
                <a:ext cx="72745" cy="72745"/>
              </a:xfrm>
              <a:prstGeom prst="ellipse">
                <a:avLst/>
              </a:prstGeom>
              <a:solidFill>
                <a:srgbClr val="9C01E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30;p2"/>
              <p:cNvSpPr txBox="1"/>
              <p:nvPr/>
            </p:nvSpPr>
            <p:spPr>
              <a:xfrm>
                <a:off x="4791461" y="4376073"/>
                <a:ext cx="1697668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Application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sp>
          <p:nvSpPr>
            <p:cNvPr id="331" name="Google Shape;331;p2"/>
            <p:cNvSpPr txBox="1"/>
            <p:nvPr/>
          </p:nvSpPr>
          <p:spPr>
            <a:xfrm>
              <a:off x="6744534" y="4417795"/>
              <a:ext cx="509350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25%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2" name="Google Shape;332;p2"/>
          <p:cNvGrpSpPr/>
          <p:nvPr/>
        </p:nvGrpSpPr>
        <p:grpSpPr>
          <a:xfrm>
            <a:off x="8341719" y="1843328"/>
            <a:ext cx="3276299" cy="2532746"/>
            <a:chOff x="8341719" y="1843328"/>
            <a:chExt cx="3276299" cy="2532746"/>
          </a:xfrm>
        </p:grpSpPr>
        <p:sp>
          <p:nvSpPr>
            <p:cNvPr id="333" name="Google Shape;333;p2"/>
            <p:cNvSpPr/>
            <p:nvPr/>
          </p:nvSpPr>
          <p:spPr>
            <a:xfrm>
              <a:off x="8436692" y="2110247"/>
              <a:ext cx="3154440" cy="80211"/>
            </a:xfrm>
            <a:prstGeom prst="rect">
              <a:avLst/>
            </a:prstGeom>
            <a:solidFill>
              <a:srgbClr val="FFE2A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8387689" y="2113382"/>
              <a:ext cx="157216" cy="77075"/>
            </a:xfrm>
            <a:prstGeom prst="rect">
              <a:avLst/>
            </a:prstGeom>
            <a:solidFill>
              <a:srgbClr val="F59D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8436692" y="2259364"/>
              <a:ext cx="3111282" cy="2116710"/>
            </a:xfrm>
            <a:prstGeom prst="roundRect">
              <a:avLst>
                <a:gd fmla="val 905" name="adj"/>
              </a:avLst>
            </a:prstGeom>
            <a:solidFill>
              <a:srgbClr val="F2F2F2"/>
            </a:solidFill>
            <a:ln cap="flat" cmpd="sng" w="9525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>
                <a:srgbClr val="000000">
                  <a:alpha val="10588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2"/>
            <p:cNvSpPr txBox="1"/>
            <p:nvPr/>
          </p:nvSpPr>
          <p:spPr>
            <a:xfrm>
              <a:off x="8341719" y="1843328"/>
              <a:ext cx="1191321" cy="2616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en-US" sz="1100" u="none" cap="none" strike="noStrike">
                  <a:solidFill>
                    <a:srgbClr val="F59D0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Release 4.0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2"/>
            <p:cNvSpPr/>
            <p:nvPr/>
          </p:nvSpPr>
          <p:spPr>
            <a:xfrm rot="-8100000">
              <a:off x="8373285" y="2095834"/>
              <a:ext cx="99058" cy="99058"/>
            </a:xfrm>
            <a:prstGeom prst="roundRect">
              <a:avLst>
                <a:gd fmla="val 16026" name="adj"/>
              </a:avLst>
            </a:prstGeom>
            <a:solidFill>
              <a:schemeClr val="lt1"/>
            </a:solidFill>
            <a:ln cap="flat" cmpd="sng" w="12700">
              <a:solidFill>
                <a:srgbClr val="F59D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2"/>
            <p:cNvSpPr/>
            <p:nvPr/>
          </p:nvSpPr>
          <p:spPr>
            <a:xfrm rot="-8100000">
              <a:off x="11498444" y="2095835"/>
              <a:ext cx="99058" cy="99058"/>
            </a:xfrm>
            <a:prstGeom prst="roundRect">
              <a:avLst>
                <a:gd fmla="val 16026" name="adj"/>
              </a:avLst>
            </a:prstGeom>
            <a:solidFill>
              <a:schemeClr val="lt1"/>
            </a:solidFill>
            <a:ln cap="flat" cmpd="sng" w="12700">
              <a:solidFill>
                <a:srgbClr val="F59D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2"/>
            <p:cNvSpPr txBox="1"/>
            <p:nvPr/>
          </p:nvSpPr>
          <p:spPr>
            <a:xfrm>
              <a:off x="8474667" y="2337025"/>
              <a:ext cx="1697668" cy="23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Chat</a:t>
              </a:r>
              <a:endParaRPr b="0" i="0" sz="9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340" name="Google Shape;340;p2"/>
            <p:cNvSpPr txBox="1"/>
            <p:nvPr/>
          </p:nvSpPr>
          <p:spPr>
            <a:xfrm>
              <a:off x="8474667" y="2987953"/>
              <a:ext cx="1697668" cy="23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Zoon Video - Core App</a:t>
              </a:r>
              <a:endParaRPr b="0" i="0" sz="9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341" name="Google Shape;341;p2"/>
          <p:cNvGrpSpPr/>
          <p:nvPr/>
        </p:nvGrpSpPr>
        <p:grpSpPr>
          <a:xfrm>
            <a:off x="8550677" y="2575606"/>
            <a:ext cx="2883310" cy="297071"/>
            <a:chOff x="8550677" y="2575606"/>
            <a:chExt cx="2883310" cy="297071"/>
          </a:xfrm>
        </p:grpSpPr>
        <p:grpSp>
          <p:nvGrpSpPr>
            <p:cNvPr id="342" name="Google Shape;342;p2"/>
            <p:cNvGrpSpPr/>
            <p:nvPr/>
          </p:nvGrpSpPr>
          <p:grpSpPr>
            <a:xfrm>
              <a:off x="8550677" y="2575606"/>
              <a:ext cx="2883310" cy="297071"/>
              <a:chOff x="8550677" y="2575606"/>
              <a:chExt cx="2883310" cy="297071"/>
            </a:xfrm>
          </p:grpSpPr>
          <p:sp>
            <p:nvSpPr>
              <p:cNvPr id="343" name="Google Shape;343;p2"/>
              <p:cNvSpPr/>
              <p:nvPr/>
            </p:nvSpPr>
            <p:spPr>
              <a:xfrm>
                <a:off x="8558426" y="2575606"/>
                <a:ext cx="2875561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44" name="Google Shape;344;p2"/>
              <p:cNvCxnSpPr/>
              <p:nvPr/>
            </p:nvCxnSpPr>
            <p:spPr>
              <a:xfrm>
                <a:off x="8550677" y="2575606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59D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345" name="Google Shape;345;p2"/>
              <p:cNvGrpSpPr/>
              <p:nvPr/>
            </p:nvGrpSpPr>
            <p:grpSpPr>
              <a:xfrm>
                <a:off x="8633273" y="2688323"/>
                <a:ext cx="82801" cy="72745"/>
                <a:chOff x="5656881" y="3147598"/>
                <a:chExt cx="139485" cy="122544"/>
              </a:xfrm>
            </p:grpSpPr>
            <p:sp>
              <p:nvSpPr>
                <p:cNvPr id="346" name="Google Shape;346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47" name="Google Shape;347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48" name="Google Shape;348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49" name="Google Shape;349;p2"/>
              <p:cNvSpPr/>
              <p:nvPr/>
            </p:nvSpPr>
            <p:spPr>
              <a:xfrm>
                <a:off x="11256555" y="2696072"/>
                <a:ext cx="72745" cy="72745"/>
              </a:xfrm>
              <a:prstGeom prst="ellipse">
                <a:avLst/>
              </a:prstGeom>
              <a:solidFill>
                <a:srgbClr val="5068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0" name="Google Shape;350;p2"/>
              <p:cNvSpPr txBox="1"/>
              <p:nvPr/>
            </p:nvSpPr>
            <p:spPr>
              <a:xfrm>
                <a:off x="8778816" y="2609267"/>
                <a:ext cx="1697668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Surface integrations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sp>
          <p:nvSpPr>
            <p:cNvPr id="351" name="Google Shape;351;p2"/>
            <p:cNvSpPr txBox="1"/>
            <p:nvPr/>
          </p:nvSpPr>
          <p:spPr>
            <a:xfrm>
              <a:off x="10800350" y="2628735"/>
              <a:ext cx="49147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2" name="Google Shape;352;p2"/>
          <p:cNvGrpSpPr/>
          <p:nvPr/>
        </p:nvGrpSpPr>
        <p:grpSpPr>
          <a:xfrm>
            <a:off x="8550677" y="3242033"/>
            <a:ext cx="2883310" cy="297071"/>
            <a:chOff x="8550677" y="3242033"/>
            <a:chExt cx="2883310" cy="297071"/>
          </a:xfrm>
        </p:grpSpPr>
        <p:grpSp>
          <p:nvGrpSpPr>
            <p:cNvPr id="353" name="Google Shape;353;p2"/>
            <p:cNvGrpSpPr/>
            <p:nvPr/>
          </p:nvGrpSpPr>
          <p:grpSpPr>
            <a:xfrm>
              <a:off x="8550677" y="3242033"/>
              <a:ext cx="2883310" cy="297071"/>
              <a:chOff x="8550677" y="3242033"/>
              <a:chExt cx="2883310" cy="297071"/>
            </a:xfrm>
          </p:grpSpPr>
          <p:sp>
            <p:nvSpPr>
              <p:cNvPr id="354" name="Google Shape;354;p2"/>
              <p:cNvSpPr/>
              <p:nvPr/>
            </p:nvSpPr>
            <p:spPr>
              <a:xfrm>
                <a:off x="8558426" y="3242033"/>
                <a:ext cx="2875561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55" name="Google Shape;355;p2"/>
              <p:cNvCxnSpPr/>
              <p:nvPr/>
            </p:nvCxnSpPr>
            <p:spPr>
              <a:xfrm>
                <a:off x="8550677" y="3242033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59D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356" name="Google Shape;356;p2"/>
              <p:cNvGrpSpPr/>
              <p:nvPr/>
            </p:nvGrpSpPr>
            <p:grpSpPr>
              <a:xfrm>
                <a:off x="8633273" y="3354750"/>
                <a:ext cx="82801" cy="72745"/>
                <a:chOff x="5656881" y="3147598"/>
                <a:chExt cx="139485" cy="122544"/>
              </a:xfrm>
            </p:grpSpPr>
            <p:sp>
              <p:nvSpPr>
                <p:cNvPr id="357" name="Google Shape;357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8" name="Google Shape;358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9" name="Google Shape;359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60" name="Google Shape;360;p2"/>
              <p:cNvSpPr/>
              <p:nvPr/>
            </p:nvSpPr>
            <p:spPr>
              <a:xfrm>
                <a:off x="11256555" y="3362499"/>
                <a:ext cx="72745" cy="72745"/>
              </a:xfrm>
              <a:prstGeom prst="ellipse">
                <a:avLst/>
              </a:prstGeom>
              <a:solidFill>
                <a:srgbClr val="5068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p2"/>
              <p:cNvSpPr txBox="1"/>
              <p:nvPr/>
            </p:nvSpPr>
            <p:spPr>
              <a:xfrm>
                <a:off x="8778816" y="3275694"/>
                <a:ext cx="1697668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Layouts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sp>
          <p:nvSpPr>
            <p:cNvPr id="362" name="Google Shape;362;p2"/>
            <p:cNvSpPr txBox="1"/>
            <p:nvPr/>
          </p:nvSpPr>
          <p:spPr>
            <a:xfrm>
              <a:off x="10808666" y="3300083"/>
              <a:ext cx="49147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3" name="Google Shape;363;p2"/>
          <p:cNvGrpSpPr/>
          <p:nvPr/>
        </p:nvGrpSpPr>
        <p:grpSpPr>
          <a:xfrm>
            <a:off x="8550677" y="3606243"/>
            <a:ext cx="2883310" cy="297071"/>
            <a:chOff x="8550677" y="3606243"/>
            <a:chExt cx="2883310" cy="297071"/>
          </a:xfrm>
        </p:grpSpPr>
        <p:grpSp>
          <p:nvGrpSpPr>
            <p:cNvPr id="364" name="Google Shape;364;p2"/>
            <p:cNvGrpSpPr/>
            <p:nvPr/>
          </p:nvGrpSpPr>
          <p:grpSpPr>
            <a:xfrm>
              <a:off x="8550677" y="3606243"/>
              <a:ext cx="2883310" cy="297071"/>
              <a:chOff x="8550677" y="3606243"/>
              <a:chExt cx="2883310" cy="297071"/>
            </a:xfrm>
          </p:grpSpPr>
          <p:sp>
            <p:nvSpPr>
              <p:cNvPr id="365" name="Google Shape;365;p2"/>
              <p:cNvSpPr/>
              <p:nvPr/>
            </p:nvSpPr>
            <p:spPr>
              <a:xfrm>
                <a:off x="8558426" y="3606243"/>
                <a:ext cx="2875561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66" name="Google Shape;366;p2"/>
              <p:cNvCxnSpPr/>
              <p:nvPr/>
            </p:nvCxnSpPr>
            <p:spPr>
              <a:xfrm>
                <a:off x="8550677" y="3606243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59D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367" name="Google Shape;367;p2"/>
              <p:cNvGrpSpPr/>
              <p:nvPr/>
            </p:nvGrpSpPr>
            <p:grpSpPr>
              <a:xfrm>
                <a:off x="8633273" y="3718960"/>
                <a:ext cx="82801" cy="72745"/>
                <a:chOff x="5656881" y="3147598"/>
                <a:chExt cx="139485" cy="122544"/>
              </a:xfrm>
            </p:grpSpPr>
            <p:sp>
              <p:nvSpPr>
                <p:cNvPr id="368" name="Google Shape;368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9" name="Google Shape;369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0" name="Google Shape;370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71" name="Google Shape;371;p2"/>
              <p:cNvSpPr/>
              <p:nvPr/>
            </p:nvSpPr>
            <p:spPr>
              <a:xfrm>
                <a:off x="11256555" y="3726709"/>
                <a:ext cx="72745" cy="72745"/>
              </a:xfrm>
              <a:prstGeom prst="ellipse">
                <a:avLst/>
              </a:prstGeom>
              <a:solidFill>
                <a:srgbClr val="FF01C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2" name="Google Shape;372;p2"/>
              <p:cNvSpPr txBox="1"/>
              <p:nvPr/>
            </p:nvSpPr>
            <p:spPr>
              <a:xfrm>
                <a:off x="8778816" y="3639904"/>
                <a:ext cx="1697668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Integrations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sp>
          <p:nvSpPr>
            <p:cNvPr id="373" name="Google Shape;373;p2"/>
            <p:cNvSpPr txBox="1"/>
            <p:nvPr/>
          </p:nvSpPr>
          <p:spPr>
            <a:xfrm>
              <a:off x="10847326" y="3670413"/>
              <a:ext cx="45281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1</a:t>
              </a:r>
              <a:r>
                <a:rPr b="0" i="1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5</a:t>
              </a: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4" name="Google Shape;374;p2"/>
          <p:cNvGrpSpPr/>
          <p:nvPr/>
        </p:nvGrpSpPr>
        <p:grpSpPr>
          <a:xfrm>
            <a:off x="8550677" y="3970453"/>
            <a:ext cx="2883310" cy="297071"/>
            <a:chOff x="8550677" y="3970453"/>
            <a:chExt cx="2883310" cy="297071"/>
          </a:xfrm>
        </p:grpSpPr>
        <p:grpSp>
          <p:nvGrpSpPr>
            <p:cNvPr id="375" name="Google Shape;375;p2"/>
            <p:cNvGrpSpPr/>
            <p:nvPr/>
          </p:nvGrpSpPr>
          <p:grpSpPr>
            <a:xfrm>
              <a:off x="8550677" y="3970453"/>
              <a:ext cx="2883310" cy="297071"/>
              <a:chOff x="8550677" y="3970453"/>
              <a:chExt cx="2883310" cy="297071"/>
            </a:xfrm>
          </p:grpSpPr>
          <p:sp>
            <p:nvSpPr>
              <p:cNvPr id="376" name="Google Shape;376;p2"/>
              <p:cNvSpPr/>
              <p:nvPr/>
            </p:nvSpPr>
            <p:spPr>
              <a:xfrm>
                <a:off x="8558426" y="3970453"/>
                <a:ext cx="2875561" cy="297071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77" name="Google Shape;377;p2"/>
              <p:cNvCxnSpPr/>
              <p:nvPr/>
            </p:nvCxnSpPr>
            <p:spPr>
              <a:xfrm>
                <a:off x="8550677" y="3970453"/>
                <a:ext cx="0" cy="297071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59D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grpSp>
            <p:nvGrpSpPr>
              <p:cNvPr id="378" name="Google Shape;378;p2"/>
              <p:cNvGrpSpPr/>
              <p:nvPr/>
            </p:nvGrpSpPr>
            <p:grpSpPr>
              <a:xfrm>
                <a:off x="8633273" y="4083170"/>
                <a:ext cx="82801" cy="72745"/>
                <a:chOff x="5656881" y="3147598"/>
                <a:chExt cx="139485" cy="122544"/>
              </a:xfrm>
            </p:grpSpPr>
            <p:sp>
              <p:nvSpPr>
                <p:cNvPr id="379" name="Google Shape;379;p2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0" name="Google Shape;380;p2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1" name="Google Shape;381;p2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82" name="Google Shape;382;p2"/>
              <p:cNvSpPr/>
              <p:nvPr/>
            </p:nvSpPr>
            <p:spPr>
              <a:xfrm>
                <a:off x="11256555" y="4090919"/>
                <a:ext cx="72745" cy="72745"/>
              </a:xfrm>
              <a:prstGeom prst="ellipse">
                <a:avLst/>
              </a:prstGeom>
              <a:solidFill>
                <a:srgbClr val="9C01E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383;p2"/>
              <p:cNvSpPr txBox="1"/>
              <p:nvPr/>
            </p:nvSpPr>
            <p:spPr>
              <a:xfrm>
                <a:off x="8778816" y="4004114"/>
                <a:ext cx="1697668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b="0" i="0" lang="en-US" sz="9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Onboarding</a:t>
                </a:r>
                <a:endParaRPr b="0" i="0" sz="9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sp>
          <p:nvSpPr>
            <p:cNvPr id="384" name="Google Shape;384;p2"/>
            <p:cNvSpPr txBox="1"/>
            <p:nvPr/>
          </p:nvSpPr>
          <p:spPr>
            <a:xfrm>
              <a:off x="10863221" y="4037148"/>
              <a:ext cx="45281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1</a:t>
              </a:r>
              <a:r>
                <a:rPr b="0" i="1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5</a:t>
              </a: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9FBFF">
            <a:alpha val="0"/>
          </a:srgbClr>
        </a:solidFill>
      </p:bgPr>
    </p:bg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4"/>
          <p:cNvSpPr txBox="1"/>
          <p:nvPr/>
        </p:nvSpPr>
        <p:spPr>
          <a:xfrm>
            <a:off x="11128743" y="6538912"/>
            <a:ext cx="1176670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D8D8D8"/>
                </a:solidFill>
                <a:latin typeface="Proxima Nova"/>
                <a:ea typeface="Proxima Nova"/>
                <a:cs typeface="Proxima Nova"/>
                <a:sym typeface="Proxima Nova"/>
              </a:rPr>
              <a:t>Kanban Release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4"/>
          <p:cNvSpPr txBox="1"/>
          <p:nvPr/>
        </p:nvSpPr>
        <p:spPr>
          <a:xfrm>
            <a:off x="236603" y="246154"/>
            <a:ext cx="440699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202020"/>
                </a:solidFill>
                <a:latin typeface="Proxima Nova"/>
                <a:ea typeface="Proxima Nova"/>
                <a:cs typeface="Proxima Nova"/>
                <a:sym typeface="Proxima Nova"/>
              </a:rPr>
              <a:t>Kanban Roadmap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4"/>
          <p:cNvSpPr txBox="1"/>
          <p:nvPr/>
        </p:nvSpPr>
        <p:spPr>
          <a:xfrm>
            <a:off x="236602" y="663215"/>
            <a:ext cx="1107212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Get a detailed view of the upcoming releases; use filters to view &amp; share specific releases or items.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93" name="Google Shape;393;p4"/>
          <p:cNvGrpSpPr/>
          <p:nvPr/>
        </p:nvGrpSpPr>
        <p:grpSpPr>
          <a:xfrm>
            <a:off x="4845022" y="1599676"/>
            <a:ext cx="2103679" cy="546841"/>
            <a:chOff x="4845022" y="1599676"/>
            <a:chExt cx="2103679" cy="546841"/>
          </a:xfrm>
        </p:grpSpPr>
        <p:grpSp>
          <p:nvGrpSpPr>
            <p:cNvPr id="394" name="Google Shape;394;p4"/>
            <p:cNvGrpSpPr/>
            <p:nvPr/>
          </p:nvGrpSpPr>
          <p:grpSpPr>
            <a:xfrm>
              <a:off x="4845022" y="1599676"/>
              <a:ext cx="2103679" cy="546841"/>
              <a:chOff x="4845022" y="1599676"/>
              <a:chExt cx="2103679" cy="546841"/>
            </a:xfrm>
          </p:grpSpPr>
          <p:sp>
            <p:nvSpPr>
              <p:cNvPr id="395" name="Google Shape;395;p4"/>
              <p:cNvSpPr/>
              <p:nvPr/>
            </p:nvSpPr>
            <p:spPr>
              <a:xfrm>
                <a:off x="4845022" y="1599676"/>
                <a:ext cx="2098581" cy="546841"/>
              </a:xfrm>
              <a:prstGeom prst="roundRect">
                <a:avLst>
                  <a:gd fmla="val 698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96" name="Google Shape;396;p4"/>
              <p:cNvGrpSpPr/>
              <p:nvPr/>
            </p:nvGrpSpPr>
            <p:grpSpPr>
              <a:xfrm>
                <a:off x="4965295" y="1734547"/>
                <a:ext cx="82801" cy="72745"/>
                <a:chOff x="5656881" y="3147598"/>
                <a:chExt cx="139485" cy="122544"/>
              </a:xfrm>
            </p:grpSpPr>
            <p:sp>
              <p:nvSpPr>
                <p:cNvPr id="397" name="Google Shape;397;p4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8" name="Google Shape;398;p4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9" name="Google Shape;399;p4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00" name="Google Shape;400;p4"/>
              <p:cNvGrpSpPr/>
              <p:nvPr/>
            </p:nvGrpSpPr>
            <p:grpSpPr>
              <a:xfrm>
                <a:off x="4970994" y="1889035"/>
                <a:ext cx="1716263" cy="192360"/>
                <a:chOff x="4970994" y="1889035"/>
                <a:chExt cx="1716263" cy="192360"/>
              </a:xfrm>
            </p:grpSpPr>
            <p:sp>
              <p:nvSpPr>
                <p:cNvPr id="401" name="Google Shape;401;p4"/>
                <p:cNvSpPr/>
                <p:nvPr/>
              </p:nvSpPr>
              <p:spPr>
                <a:xfrm>
                  <a:off x="4970994" y="1947264"/>
                  <a:ext cx="89099" cy="89099"/>
                </a:xfrm>
                <a:prstGeom prst="ellipse">
                  <a:avLst/>
                </a:prstGeom>
                <a:solidFill>
                  <a:srgbClr val="5068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2" name="Google Shape;402;p4"/>
                <p:cNvSpPr txBox="1"/>
                <p:nvPr/>
              </p:nvSpPr>
              <p:spPr>
                <a:xfrm>
                  <a:off x="5034748" y="1889035"/>
                  <a:ext cx="1652509" cy="1923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650"/>
                    <a:buFont typeface="Arial"/>
                    <a:buNone/>
                  </a:pPr>
                  <a:r>
                    <a:rPr b="0" i="0" lang="en-US" sz="650" u="none" cap="none" strike="noStrike">
                      <a:solidFill>
                        <a:srgbClr val="212121"/>
                      </a:solidFill>
                      <a:latin typeface="Proxima Nova"/>
                      <a:ea typeface="Proxima Nova"/>
                      <a:cs typeface="Proxima Nova"/>
                      <a:sym typeface="Proxima Nova"/>
                    </a:rPr>
                    <a:t>UNDER CONSIDERATION</a:t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03" name="Google Shape;403;p4"/>
              <p:cNvGrpSpPr/>
              <p:nvPr/>
            </p:nvGrpSpPr>
            <p:grpSpPr>
              <a:xfrm>
                <a:off x="6687257" y="1703235"/>
                <a:ext cx="162486" cy="162486"/>
                <a:chOff x="2181403" y="1652475"/>
                <a:chExt cx="188613" cy="188613"/>
              </a:xfrm>
            </p:grpSpPr>
            <p:pic>
              <p:nvPicPr>
                <p:cNvPr id="404" name="Google Shape;404;p4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0"/>
                <a:stretch/>
              </p:blipFill>
              <p:spPr>
                <a:xfrm>
                  <a:off x="2226706" y="1688513"/>
                  <a:ext cx="100495" cy="10049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405" name="Google Shape;405;p4"/>
                <p:cNvSpPr/>
                <p:nvPr/>
              </p:nvSpPr>
              <p:spPr>
                <a:xfrm>
                  <a:off x="2181403" y="1652475"/>
                  <a:ext cx="188613" cy="188613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dash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406" name="Google Shape;406;p4"/>
              <p:cNvSpPr txBox="1"/>
              <p:nvPr/>
            </p:nvSpPr>
            <p:spPr>
              <a:xfrm>
                <a:off x="6478412" y="1893774"/>
                <a:ext cx="470289" cy="1923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0"/>
                  <a:buFont typeface="Arial"/>
                  <a:buNone/>
                </a:pPr>
                <a:r>
                  <a:rPr b="0" i="0" lang="en-US" sz="650" u="none" cap="none" strike="noStrike">
                    <a:solidFill>
                      <a:srgbClr val="757070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66%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07" name="Google Shape;407;p4"/>
            <p:cNvSpPr txBox="1"/>
            <p:nvPr/>
          </p:nvSpPr>
          <p:spPr>
            <a:xfrm>
              <a:off x="5034748" y="1652804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Improve accessibility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408" name="Google Shape;408;p4"/>
          <p:cNvSpPr txBox="1"/>
          <p:nvPr/>
        </p:nvSpPr>
        <p:spPr>
          <a:xfrm>
            <a:off x="6576047" y="1347746"/>
            <a:ext cx="470290" cy="192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r>
              <a:rPr b="0" i="0" lang="en-US" sz="650" u="none" cap="none" strike="noStrike">
                <a:solidFill>
                  <a:srgbClr val="7F7F7F"/>
                </a:solidFill>
                <a:latin typeface="Proxima Nova"/>
                <a:ea typeface="Proxima Nova"/>
                <a:cs typeface="Proxima Nova"/>
                <a:sym typeface="Proxima Nova"/>
              </a:rPr>
              <a:t>8 Items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09" name="Google Shape;409;p4"/>
          <p:cNvGrpSpPr/>
          <p:nvPr/>
        </p:nvGrpSpPr>
        <p:grpSpPr>
          <a:xfrm>
            <a:off x="4773036" y="1036985"/>
            <a:ext cx="2172762" cy="261610"/>
            <a:chOff x="4773036" y="1036985"/>
            <a:chExt cx="2172762" cy="261610"/>
          </a:xfrm>
        </p:grpSpPr>
        <p:sp>
          <p:nvSpPr>
            <p:cNvPr id="410" name="Google Shape;410;p4"/>
            <p:cNvSpPr txBox="1"/>
            <p:nvPr/>
          </p:nvSpPr>
          <p:spPr>
            <a:xfrm>
              <a:off x="4773036" y="1036985"/>
              <a:ext cx="1178382" cy="2616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i="0" lang="en-US" sz="1100" u="none" cap="none" strike="noStrike">
                  <a:solidFill>
                    <a:schemeClr val="dk2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Release 2.0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11" name="Google Shape;411;p4"/>
            <p:cNvCxnSpPr/>
            <p:nvPr/>
          </p:nvCxnSpPr>
          <p:spPr>
            <a:xfrm rot="10800000">
              <a:off x="4867241" y="1298595"/>
              <a:ext cx="2078557" cy="0"/>
            </a:xfrm>
            <a:prstGeom prst="straightConnector1">
              <a:avLst/>
            </a:prstGeom>
            <a:noFill/>
            <a:ln cap="flat" cmpd="sng" w="9525">
              <a:solidFill>
                <a:srgbClr val="D0CECE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412" name="Google Shape;412;p4"/>
          <p:cNvGrpSpPr/>
          <p:nvPr/>
        </p:nvGrpSpPr>
        <p:grpSpPr>
          <a:xfrm>
            <a:off x="4845022" y="2227074"/>
            <a:ext cx="2112653" cy="546841"/>
            <a:chOff x="4845022" y="2227074"/>
            <a:chExt cx="2112653" cy="546841"/>
          </a:xfrm>
        </p:grpSpPr>
        <p:sp>
          <p:nvSpPr>
            <p:cNvPr id="413" name="Google Shape;413;p4"/>
            <p:cNvSpPr/>
            <p:nvPr/>
          </p:nvSpPr>
          <p:spPr>
            <a:xfrm>
              <a:off x="4845022" y="2227074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14" name="Google Shape;414;p4"/>
            <p:cNvGrpSpPr/>
            <p:nvPr/>
          </p:nvGrpSpPr>
          <p:grpSpPr>
            <a:xfrm>
              <a:off x="4965295" y="2361945"/>
              <a:ext cx="82801" cy="72745"/>
              <a:chOff x="5656881" y="3147598"/>
              <a:chExt cx="139485" cy="122544"/>
            </a:xfrm>
          </p:grpSpPr>
          <p:sp>
            <p:nvSpPr>
              <p:cNvPr id="415" name="Google Shape;415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6" name="Google Shape;416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7" name="Google Shape;417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18" name="Google Shape;418;p4"/>
            <p:cNvSpPr txBox="1"/>
            <p:nvPr/>
          </p:nvSpPr>
          <p:spPr>
            <a:xfrm>
              <a:off x="5034748" y="2280202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Permissions settings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grpSp>
          <p:nvGrpSpPr>
            <p:cNvPr id="419" name="Google Shape;419;p4"/>
            <p:cNvGrpSpPr/>
            <p:nvPr/>
          </p:nvGrpSpPr>
          <p:grpSpPr>
            <a:xfrm>
              <a:off x="4970994" y="2516433"/>
              <a:ext cx="1716263" cy="192360"/>
              <a:chOff x="4970994" y="2516433"/>
              <a:chExt cx="1716263" cy="192360"/>
            </a:xfrm>
          </p:grpSpPr>
          <p:sp>
            <p:nvSpPr>
              <p:cNvPr id="420" name="Google Shape;420;p4"/>
              <p:cNvSpPr/>
              <p:nvPr/>
            </p:nvSpPr>
            <p:spPr>
              <a:xfrm>
                <a:off x="4970994" y="2574662"/>
                <a:ext cx="89099" cy="89099"/>
              </a:xfrm>
              <a:prstGeom prst="ellipse">
                <a:avLst/>
              </a:prstGeom>
              <a:solidFill>
                <a:srgbClr val="FF01C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1" name="Google Shape;421;p4"/>
              <p:cNvSpPr txBox="1"/>
              <p:nvPr/>
            </p:nvSpPr>
            <p:spPr>
              <a:xfrm>
                <a:off x="5034748" y="2516433"/>
                <a:ext cx="1652509" cy="1923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0"/>
                  <a:buFont typeface="Arial"/>
                  <a:buNone/>
                </a:pPr>
                <a:r>
                  <a:rPr b="0" i="0" lang="en-US" sz="650" u="none" cap="none" strike="noStrike">
                    <a:solidFill>
                      <a:srgbClr val="212121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SPEC NEEDED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22" name="Google Shape;422;p4"/>
            <p:cNvGrpSpPr/>
            <p:nvPr/>
          </p:nvGrpSpPr>
          <p:grpSpPr>
            <a:xfrm>
              <a:off x="6687257" y="2330633"/>
              <a:ext cx="162486" cy="162486"/>
              <a:chOff x="2181403" y="1652475"/>
              <a:chExt cx="188613" cy="188613"/>
            </a:xfrm>
          </p:grpSpPr>
          <p:pic>
            <p:nvPicPr>
              <p:cNvPr id="423" name="Google Shape;423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24" name="Google Shape;424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25" name="Google Shape;425;p4"/>
            <p:cNvSpPr txBox="1"/>
            <p:nvPr/>
          </p:nvSpPr>
          <p:spPr>
            <a:xfrm>
              <a:off x="6487385" y="2527622"/>
              <a:ext cx="470290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6" name="Google Shape;426;p4"/>
          <p:cNvGrpSpPr/>
          <p:nvPr/>
        </p:nvGrpSpPr>
        <p:grpSpPr>
          <a:xfrm>
            <a:off x="4851697" y="2854471"/>
            <a:ext cx="2125353" cy="546841"/>
            <a:chOff x="4851697" y="2854471"/>
            <a:chExt cx="2125353" cy="546841"/>
          </a:xfrm>
        </p:grpSpPr>
        <p:sp>
          <p:nvSpPr>
            <p:cNvPr id="427" name="Google Shape;427;p4"/>
            <p:cNvSpPr/>
            <p:nvPr/>
          </p:nvSpPr>
          <p:spPr>
            <a:xfrm>
              <a:off x="4851697" y="2854471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28" name="Google Shape;428;p4"/>
            <p:cNvGrpSpPr/>
            <p:nvPr/>
          </p:nvGrpSpPr>
          <p:grpSpPr>
            <a:xfrm>
              <a:off x="4971970" y="2989342"/>
              <a:ext cx="82801" cy="72745"/>
              <a:chOff x="5656881" y="3147598"/>
              <a:chExt cx="139485" cy="122544"/>
            </a:xfrm>
          </p:grpSpPr>
          <p:sp>
            <p:nvSpPr>
              <p:cNvPr id="429" name="Google Shape;429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0" name="Google Shape;430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1" name="Google Shape;431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32" name="Google Shape;432;p4"/>
            <p:cNvSpPr txBox="1"/>
            <p:nvPr/>
          </p:nvSpPr>
          <p:spPr>
            <a:xfrm>
              <a:off x="5041423" y="2907599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Audio controllers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433" name="Google Shape;433;p4"/>
            <p:cNvSpPr/>
            <p:nvPr/>
          </p:nvSpPr>
          <p:spPr>
            <a:xfrm>
              <a:off x="4977669" y="3202059"/>
              <a:ext cx="89099" cy="89099"/>
            </a:xfrm>
            <a:prstGeom prst="ellipse">
              <a:avLst/>
            </a:prstGeom>
            <a:solidFill>
              <a:srgbClr val="FF01C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4"/>
            <p:cNvSpPr txBox="1"/>
            <p:nvPr/>
          </p:nvSpPr>
          <p:spPr>
            <a:xfrm>
              <a:off x="5041423" y="3143830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SPEC NEEDED</a:t>
              </a:r>
              <a:endParaRPr b="0" i="0" sz="65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grpSp>
          <p:nvGrpSpPr>
            <p:cNvPr id="435" name="Google Shape;435;p4"/>
            <p:cNvGrpSpPr/>
            <p:nvPr/>
          </p:nvGrpSpPr>
          <p:grpSpPr>
            <a:xfrm>
              <a:off x="6693932" y="2958030"/>
              <a:ext cx="162486" cy="162486"/>
              <a:chOff x="2181403" y="1652475"/>
              <a:chExt cx="188613" cy="188613"/>
            </a:xfrm>
          </p:grpSpPr>
          <p:pic>
            <p:nvPicPr>
              <p:cNvPr id="436" name="Google Shape;436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37" name="Google Shape;437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38" name="Google Shape;438;p4"/>
            <p:cNvSpPr txBox="1"/>
            <p:nvPr/>
          </p:nvSpPr>
          <p:spPr>
            <a:xfrm>
              <a:off x="6506760" y="3140044"/>
              <a:ext cx="470290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33%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39" name="Google Shape;439;p4"/>
          <p:cNvGrpSpPr/>
          <p:nvPr/>
        </p:nvGrpSpPr>
        <p:grpSpPr>
          <a:xfrm>
            <a:off x="4851697" y="3476771"/>
            <a:ext cx="2143029" cy="546841"/>
            <a:chOff x="4851697" y="3476771"/>
            <a:chExt cx="2143029" cy="546841"/>
          </a:xfrm>
        </p:grpSpPr>
        <p:sp>
          <p:nvSpPr>
            <p:cNvPr id="440" name="Google Shape;440;p4"/>
            <p:cNvSpPr/>
            <p:nvPr/>
          </p:nvSpPr>
          <p:spPr>
            <a:xfrm>
              <a:off x="4851697" y="3476771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41" name="Google Shape;441;p4"/>
            <p:cNvGrpSpPr/>
            <p:nvPr/>
          </p:nvGrpSpPr>
          <p:grpSpPr>
            <a:xfrm>
              <a:off x="4971970" y="3611642"/>
              <a:ext cx="82801" cy="72745"/>
              <a:chOff x="5656881" y="3147598"/>
              <a:chExt cx="139485" cy="122544"/>
            </a:xfrm>
          </p:grpSpPr>
          <p:sp>
            <p:nvSpPr>
              <p:cNvPr id="442" name="Google Shape;442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3" name="Google Shape;443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4" name="Google Shape;444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45" name="Google Shape;445;p4"/>
            <p:cNvSpPr txBox="1"/>
            <p:nvPr/>
          </p:nvSpPr>
          <p:spPr>
            <a:xfrm>
              <a:off x="5041423" y="3529899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Video controllers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446" name="Google Shape;446;p4"/>
            <p:cNvSpPr/>
            <p:nvPr/>
          </p:nvSpPr>
          <p:spPr>
            <a:xfrm>
              <a:off x="4977669" y="3824359"/>
              <a:ext cx="89099" cy="89099"/>
            </a:xfrm>
            <a:prstGeom prst="ellipse">
              <a:avLst/>
            </a:prstGeom>
            <a:solidFill>
              <a:srgbClr val="FF01C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4"/>
            <p:cNvSpPr txBox="1"/>
            <p:nvPr/>
          </p:nvSpPr>
          <p:spPr>
            <a:xfrm>
              <a:off x="5041423" y="3766130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SPEC NEEDED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48" name="Google Shape;448;p4"/>
            <p:cNvGrpSpPr/>
            <p:nvPr/>
          </p:nvGrpSpPr>
          <p:grpSpPr>
            <a:xfrm>
              <a:off x="6693932" y="3580330"/>
              <a:ext cx="162486" cy="162486"/>
              <a:chOff x="2181403" y="1652475"/>
              <a:chExt cx="188613" cy="188613"/>
            </a:xfrm>
          </p:grpSpPr>
          <p:pic>
            <p:nvPicPr>
              <p:cNvPr id="449" name="Google Shape;449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50" name="Google Shape;450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51" name="Google Shape;451;p4"/>
            <p:cNvSpPr txBox="1"/>
            <p:nvPr/>
          </p:nvSpPr>
          <p:spPr>
            <a:xfrm>
              <a:off x="6524437" y="3770869"/>
              <a:ext cx="47028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52" name="Google Shape;452;p4"/>
          <p:cNvGrpSpPr/>
          <p:nvPr/>
        </p:nvGrpSpPr>
        <p:grpSpPr>
          <a:xfrm>
            <a:off x="4851697" y="4099071"/>
            <a:ext cx="2101779" cy="546841"/>
            <a:chOff x="4851697" y="4099071"/>
            <a:chExt cx="2101779" cy="546841"/>
          </a:xfrm>
        </p:grpSpPr>
        <p:sp>
          <p:nvSpPr>
            <p:cNvPr id="453" name="Google Shape;453;p4"/>
            <p:cNvSpPr/>
            <p:nvPr/>
          </p:nvSpPr>
          <p:spPr>
            <a:xfrm>
              <a:off x="4851697" y="4099071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54" name="Google Shape;454;p4"/>
            <p:cNvGrpSpPr/>
            <p:nvPr/>
          </p:nvGrpSpPr>
          <p:grpSpPr>
            <a:xfrm>
              <a:off x="4971970" y="4233942"/>
              <a:ext cx="82801" cy="72745"/>
              <a:chOff x="5656881" y="3147598"/>
              <a:chExt cx="139485" cy="122544"/>
            </a:xfrm>
          </p:grpSpPr>
          <p:sp>
            <p:nvSpPr>
              <p:cNvPr id="455" name="Google Shape;455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6" name="Google Shape;456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7" name="Google Shape;457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58" name="Google Shape;458;p4"/>
            <p:cNvSpPr txBox="1"/>
            <p:nvPr/>
          </p:nvSpPr>
          <p:spPr>
            <a:xfrm>
              <a:off x="5041423" y="4152199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Add support widget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459" name="Google Shape;459;p4"/>
            <p:cNvSpPr/>
            <p:nvPr/>
          </p:nvSpPr>
          <p:spPr>
            <a:xfrm>
              <a:off x="4977669" y="4446659"/>
              <a:ext cx="89099" cy="89099"/>
            </a:xfrm>
            <a:prstGeom prst="ellipse">
              <a:avLst/>
            </a:prstGeom>
            <a:solidFill>
              <a:srgbClr val="9C01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4"/>
            <p:cNvSpPr txBox="1"/>
            <p:nvPr/>
          </p:nvSpPr>
          <p:spPr>
            <a:xfrm>
              <a:off x="5041424" y="4388430"/>
              <a:ext cx="1328758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IN DESIGN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61" name="Google Shape;461;p4"/>
            <p:cNvGrpSpPr/>
            <p:nvPr/>
          </p:nvGrpSpPr>
          <p:grpSpPr>
            <a:xfrm>
              <a:off x="6693932" y="4202630"/>
              <a:ext cx="162486" cy="162486"/>
              <a:chOff x="2181403" y="1652475"/>
              <a:chExt cx="188613" cy="188613"/>
            </a:xfrm>
          </p:grpSpPr>
          <p:pic>
            <p:nvPicPr>
              <p:cNvPr id="462" name="Google Shape;462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63" name="Google Shape;463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64" name="Google Shape;464;p4"/>
            <p:cNvSpPr txBox="1"/>
            <p:nvPr/>
          </p:nvSpPr>
          <p:spPr>
            <a:xfrm>
              <a:off x="6619111" y="4393169"/>
              <a:ext cx="334365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1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465" name="Google Shape;465;p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706328" y="4427540"/>
              <a:ext cx="89349" cy="992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66" name="Google Shape;466;p4"/>
            <p:cNvSpPr txBox="1"/>
            <p:nvPr/>
          </p:nvSpPr>
          <p:spPr>
            <a:xfrm>
              <a:off x="6295205" y="4393169"/>
              <a:ext cx="470290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50%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67" name="Google Shape;467;p4"/>
          <p:cNvGrpSpPr/>
          <p:nvPr/>
        </p:nvGrpSpPr>
        <p:grpSpPr>
          <a:xfrm>
            <a:off x="4851697" y="4727721"/>
            <a:ext cx="2101779" cy="641784"/>
            <a:chOff x="4851697" y="4727721"/>
            <a:chExt cx="2101779" cy="641784"/>
          </a:xfrm>
        </p:grpSpPr>
        <p:grpSp>
          <p:nvGrpSpPr>
            <p:cNvPr id="468" name="Google Shape;468;p4"/>
            <p:cNvGrpSpPr/>
            <p:nvPr/>
          </p:nvGrpSpPr>
          <p:grpSpPr>
            <a:xfrm>
              <a:off x="4851697" y="4727721"/>
              <a:ext cx="2101779" cy="641784"/>
              <a:chOff x="4851697" y="4727721"/>
              <a:chExt cx="2101779" cy="641784"/>
            </a:xfrm>
          </p:grpSpPr>
          <p:sp>
            <p:nvSpPr>
              <p:cNvPr id="469" name="Google Shape;469;p4"/>
              <p:cNvSpPr/>
              <p:nvPr/>
            </p:nvSpPr>
            <p:spPr>
              <a:xfrm>
                <a:off x="4851697" y="4727721"/>
                <a:ext cx="2098581" cy="641784"/>
              </a:xfrm>
              <a:prstGeom prst="roundRect">
                <a:avLst>
                  <a:gd fmla="val 698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70" name="Google Shape;470;p4"/>
              <p:cNvGrpSpPr/>
              <p:nvPr/>
            </p:nvGrpSpPr>
            <p:grpSpPr>
              <a:xfrm>
                <a:off x="4971970" y="4862592"/>
                <a:ext cx="82801" cy="72745"/>
                <a:chOff x="5656881" y="3147598"/>
                <a:chExt cx="139485" cy="122544"/>
              </a:xfrm>
            </p:grpSpPr>
            <p:sp>
              <p:nvSpPr>
                <p:cNvPr id="471" name="Google Shape;471;p4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2" name="Google Shape;472;p4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3" name="Google Shape;473;p4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474" name="Google Shape;474;p4"/>
              <p:cNvSpPr txBox="1"/>
              <p:nvPr/>
            </p:nvSpPr>
            <p:spPr>
              <a:xfrm>
                <a:off x="5041423" y="4780849"/>
                <a:ext cx="1652509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en-US" sz="800" u="none" cap="none" strike="noStrike">
                    <a:solidFill>
                      <a:srgbClr val="212121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Create walkthrough for self onboarding</a:t>
                </a:r>
                <a:endParaRPr b="0" i="0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  <p:sp>
            <p:nvSpPr>
              <p:cNvPr id="475" name="Google Shape;475;p4"/>
              <p:cNvSpPr/>
              <p:nvPr/>
            </p:nvSpPr>
            <p:spPr>
              <a:xfrm>
                <a:off x="4977669" y="5162920"/>
                <a:ext cx="89099" cy="89099"/>
              </a:xfrm>
              <a:prstGeom prst="ellipse">
                <a:avLst/>
              </a:prstGeom>
              <a:solidFill>
                <a:srgbClr val="00D74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6" name="Google Shape;476;p4"/>
              <p:cNvSpPr txBox="1"/>
              <p:nvPr/>
            </p:nvSpPr>
            <p:spPr>
              <a:xfrm>
                <a:off x="5041424" y="5104691"/>
                <a:ext cx="1328758" cy="1923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0"/>
                  <a:buFont typeface="Arial"/>
                  <a:buNone/>
                </a:pPr>
                <a:r>
                  <a:rPr b="0" i="0" lang="en-US" sz="650" u="none" cap="none" strike="noStrike">
                    <a:solidFill>
                      <a:srgbClr val="212121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DONE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477" name="Google Shape;477;p4"/>
              <p:cNvGrpSpPr/>
              <p:nvPr/>
            </p:nvGrpSpPr>
            <p:grpSpPr>
              <a:xfrm>
                <a:off x="6693932" y="4831280"/>
                <a:ext cx="162486" cy="162486"/>
                <a:chOff x="2181403" y="1652475"/>
                <a:chExt cx="188613" cy="188613"/>
              </a:xfrm>
            </p:grpSpPr>
            <p:pic>
              <p:nvPicPr>
                <p:cNvPr id="478" name="Google Shape;478;p4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0"/>
                <a:stretch/>
              </p:blipFill>
              <p:spPr>
                <a:xfrm>
                  <a:off x="2226706" y="1688513"/>
                  <a:ext cx="100495" cy="10049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479" name="Google Shape;479;p4"/>
                <p:cNvSpPr/>
                <p:nvPr/>
              </p:nvSpPr>
              <p:spPr>
                <a:xfrm>
                  <a:off x="2181403" y="1652475"/>
                  <a:ext cx="188613" cy="188613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dash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480" name="Google Shape;480;p4"/>
              <p:cNvSpPr txBox="1"/>
              <p:nvPr/>
            </p:nvSpPr>
            <p:spPr>
              <a:xfrm>
                <a:off x="6619111" y="5107769"/>
                <a:ext cx="334365" cy="1923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0"/>
                  <a:buFont typeface="Arial"/>
                  <a:buNone/>
                </a:pPr>
                <a:r>
                  <a:rPr b="0" i="0" lang="en-US" sz="650" u="none" cap="none" strike="noStrike">
                    <a:solidFill>
                      <a:srgbClr val="757070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1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1" name="Google Shape;481;p4"/>
              <p:cNvSpPr txBox="1"/>
              <p:nvPr/>
            </p:nvSpPr>
            <p:spPr>
              <a:xfrm>
                <a:off x="6256420" y="5107769"/>
                <a:ext cx="535188" cy="1923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0"/>
                  <a:buFont typeface="Arial"/>
                  <a:buNone/>
                </a:pPr>
                <a:r>
                  <a:rPr b="0" i="0" lang="en-US" sz="650" u="none" cap="none" strike="noStrike">
                    <a:solidFill>
                      <a:srgbClr val="757070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100%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pic>
          <p:nvPicPr>
            <p:cNvPr id="482" name="Google Shape;482;p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721489" y="5142140"/>
              <a:ext cx="89349" cy="99277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83" name="Google Shape;483;p4"/>
          <p:cNvGrpSpPr/>
          <p:nvPr/>
        </p:nvGrpSpPr>
        <p:grpSpPr>
          <a:xfrm>
            <a:off x="7118322" y="1599676"/>
            <a:ext cx="2103679" cy="546841"/>
            <a:chOff x="7118322" y="1599676"/>
            <a:chExt cx="2103679" cy="546841"/>
          </a:xfrm>
        </p:grpSpPr>
        <p:sp>
          <p:nvSpPr>
            <p:cNvPr id="484" name="Google Shape;484;p4"/>
            <p:cNvSpPr/>
            <p:nvPr/>
          </p:nvSpPr>
          <p:spPr>
            <a:xfrm>
              <a:off x="7118322" y="1599676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85" name="Google Shape;485;p4"/>
            <p:cNvGrpSpPr/>
            <p:nvPr/>
          </p:nvGrpSpPr>
          <p:grpSpPr>
            <a:xfrm>
              <a:off x="7238595" y="1734547"/>
              <a:ext cx="82801" cy="72745"/>
              <a:chOff x="5656881" y="3147598"/>
              <a:chExt cx="139485" cy="122544"/>
            </a:xfrm>
          </p:grpSpPr>
          <p:sp>
            <p:nvSpPr>
              <p:cNvPr id="486" name="Google Shape;486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7" name="Google Shape;487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8" name="Google Shape;488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89" name="Google Shape;489;p4"/>
            <p:cNvSpPr txBox="1"/>
            <p:nvPr/>
          </p:nvSpPr>
          <p:spPr>
            <a:xfrm>
              <a:off x="7308048" y="1652804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Website re-design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490" name="Google Shape;490;p4"/>
            <p:cNvSpPr/>
            <p:nvPr/>
          </p:nvSpPr>
          <p:spPr>
            <a:xfrm>
              <a:off x="7244294" y="1947264"/>
              <a:ext cx="89099" cy="89099"/>
            </a:xfrm>
            <a:prstGeom prst="ellipse">
              <a:avLst/>
            </a:prstGeom>
            <a:solidFill>
              <a:srgbClr val="5068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1" name="Google Shape;491;p4"/>
            <p:cNvSpPr txBox="1"/>
            <p:nvPr/>
          </p:nvSpPr>
          <p:spPr>
            <a:xfrm>
              <a:off x="7308048" y="1889035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UNDER CONSIDERATION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2" name="Google Shape;492;p4"/>
            <p:cNvGrpSpPr/>
            <p:nvPr/>
          </p:nvGrpSpPr>
          <p:grpSpPr>
            <a:xfrm>
              <a:off x="8960557" y="1703235"/>
              <a:ext cx="162486" cy="162486"/>
              <a:chOff x="2181403" y="1652475"/>
              <a:chExt cx="188613" cy="188613"/>
            </a:xfrm>
          </p:grpSpPr>
          <p:pic>
            <p:nvPicPr>
              <p:cNvPr id="493" name="Google Shape;493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94" name="Google Shape;494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95" name="Google Shape;495;p4"/>
            <p:cNvSpPr txBox="1"/>
            <p:nvPr/>
          </p:nvSpPr>
          <p:spPr>
            <a:xfrm>
              <a:off x="8800240" y="1892709"/>
              <a:ext cx="421761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25%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4"/>
          <p:cNvSpPr txBox="1"/>
          <p:nvPr/>
        </p:nvSpPr>
        <p:spPr>
          <a:xfrm>
            <a:off x="8846486" y="1347746"/>
            <a:ext cx="470291" cy="192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r>
              <a:rPr b="0" i="0" lang="en-US" sz="650" u="none" cap="none" strike="noStrike">
                <a:solidFill>
                  <a:srgbClr val="7F7F7F"/>
                </a:solidFill>
                <a:latin typeface="Proxima Nova"/>
                <a:ea typeface="Proxima Nova"/>
                <a:cs typeface="Proxima Nova"/>
                <a:sym typeface="Proxima Nova"/>
              </a:rPr>
              <a:t>5 Items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97" name="Google Shape;497;p4"/>
          <p:cNvGrpSpPr/>
          <p:nvPr/>
        </p:nvGrpSpPr>
        <p:grpSpPr>
          <a:xfrm>
            <a:off x="7046336" y="1036985"/>
            <a:ext cx="2172762" cy="261610"/>
            <a:chOff x="7046336" y="1036985"/>
            <a:chExt cx="2172762" cy="261610"/>
          </a:xfrm>
        </p:grpSpPr>
        <p:sp>
          <p:nvSpPr>
            <p:cNvPr id="498" name="Google Shape;498;p4"/>
            <p:cNvSpPr txBox="1"/>
            <p:nvPr/>
          </p:nvSpPr>
          <p:spPr>
            <a:xfrm>
              <a:off x="7046336" y="1036985"/>
              <a:ext cx="1178382" cy="2616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i="0" lang="en-US" sz="1100" u="none" cap="none" strike="noStrike">
                  <a:solidFill>
                    <a:schemeClr val="dk2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Release 3.0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99" name="Google Shape;499;p4"/>
            <p:cNvCxnSpPr/>
            <p:nvPr/>
          </p:nvCxnSpPr>
          <p:spPr>
            <a:xfrm rot="10800000">
              <a:off x="7140541" y="1298595"/>
              <a:ext cx="2078557" cy="0"/>
            </a:xfrm>
            <a:prstGeom prst="straightConnector1">
              <a:avLst/>
            </a:prstGeom>
            <a:noFill/>
            <a:ln cap="flat" cmpd="sng" w="9525">
              <a:solidFill>
                <a:srgbClr val="D0CECE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500" name="Google Shape;500;p4"/>
          <p:cNvGrpSpPr/>
          <p:nvPr/>
        </p:nvGrpSpPr>
        <p:grpSpPr>
          <a:xfrm>
            <a:off x="7124997" y="2854471"/>
            <a:ext cx="2119206" cy="546841"/>
            <a:chOff x="7124997" y="2854471"/>
            <a:chExt cx="2119206" cy="546841"/>
          </a:xfrm>
        </p:grpSpPr>
        <p:sp>
          <p:nvSpPr>
            <p:cNvPr id="501" name="Google Shape;501;p4"/>
            <p:cNvSpPr/>
            <p:nvPr/>
          </p:nvSpPr>
          <p:spPr>
            <a:xfrm>
              <a:off x="7124997" y="2854471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02" name="Google Shape;502;p4"/>
            <p:cNvGrpSpPr/>
            <p:nvPr/>
          </p:nvGrpSpPr>
          <p:grpSpPr>
            <a:xfrm>
              <a:off x="7245270" y="2989342"/>
              <a:ext cx="82801" cy="72745"/>
              <a:chOff x="5656881" y="3147598"/>
              <a:chExt cx="139485" cy="122544"/>
            </a:xfrm>
          </p:grpSpPr>
          <p:sp>
            <p:nvSpPr>
              <p:cNvPr id="503" name="Google Shape;503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4" name="Google Shape;504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5" name="Google Shape;505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06" name="Google Shape;506;p4"/>
            <p:cNvSpPr txBox="1"/>
            <p:nvPr/>
          </p:nvSpPr>
          <p:spPr>
            <a:xfrm>
              <a:off x="7314723" y="2907599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Participant invite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507" name="Google Shape;507;p4"/>
            <p:cNvSpPr/>
            <p:nvPr/>
          </p:nvSpPr>
          <p:spPr>
            <a:xfrm>
              <a:off x="7250969" y="3202059"/>
              <a:ext cx="89099" cy="89099"/>
            </a:xfrm>
            <a:prstGeom prst="ellipse">
              <a:avLst/>
            </a:prstGeom>
            <a:solidFill>
              <a:srgbClr val="9C01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8" name="Google Shape;508;p4"/>
            <p:cNvSpPr txBox="1"/>
            <p:nvPr/>
          </p:nvSpPr>
          <p:spPr>
            <a:xfrm>
              <a:off x="7314723" y="3143830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IN DESIGN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09" name="Google Shape;509;p4"/>
            <p:cNvGrpSpPr/>
            <p:nvPr/>
          </p:nvGrpSpPr>
          <p:grpSpPr>
            <a:xfrm>
              <a:off x="8967232" y="2958030"/>
              <a:ext cx="162486" cy="162486"/>
              <a:chOff x="2181403" y="1652475"/>
              <a:chExt cx="188613" cy="188613"/>
            </a:xfrm>
          </p:grpSpPr>
          <p:pic>
            <p:nvPicPr>
              <p:cNvPr id="510" name="Google Shape;510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11" name="Google Shape;511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2" name="Google Shape;512;p4"/>
            <p:cNvSpPr txBox="1"/>
            <p:nvPr/>
          </p:nvSpPr>
          <p:spPr>
            <a:xfrm>
              <a:off x="8773912" y="3142939"/>
              <a:ext cx="470291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50%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3" name="Google Shape;513;p4"/>
          <p:cNvGrpSpPr/>
          <p:nvPr/>
        </p:nvGrpSpPr>
        <p:grpSpPr>
          <a:xfrm>
            <a:off x="7124997" y="3476771"/>
            <a:ext cx="2122405" cy="546841"/>
            <a:chOff x="7124997" y="3476771"/>
            <a:chExt cx="2122405" cy="546841"/>
          </a:xfrm>
        </p:grpSpPr>
        <p:sp>
          <p:nvSpPr>
            <p:cNvPr id="514" name="Google Shape;514;p4"/>
            <p:cNvSpPr/>
            <p:nvPr/>
          </p:nvSpPr>
          <p:spPr>
            <a:xfrm>
              <a:off x="7124997" y="3476771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15" name="Google Shape;515;p4"/>
            <p:cNvGrpSpPr/>
            <p:nvPr/>
          </p:nvGrpSpPr>
          <p:grpSpPr>
            <a:xfrm>
              <a:off x="7245270" y="3611642"/>
              <a:ext cx="82801" cy="72745"/>
              <a:chOff x="5656881" y="3147598"/>
              <a:chExt cx="139485" cy="122544"/>
            </a:xfrm>
          </p:grpSpPr>
          <p:sp>
            <p:nvSpPr>
              <p:cNvPr id="516" name="Google Shape;516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7" name="Google Shape;517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8" name="Google Shape;518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9" name="Google Shape;519;p4"/>
            <p:cNvSpPr txBox="1"/>
            <p:nvPr/>
          </p:nvSpPr>
          <p:spPr>
            <a:xfrm>
              <a:off x="7314723" y="3529899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Objectives implementation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520" name="Google Shape;520;p4"/>
            <p:cNvSpPr/>
            <p:nvPr/>
          </p:nvSpPr>
          <p:spPr>
            <a:xfrm>
              <a:off x="7250969" y="3824359"/>
              <a:ext cx="89099" cy="89099"/>
            </a:xfrm>
            <a:prstGeom prst="ellipse">
              <a:avLst/>
            </a:prstGeom>
            <a:solidFill>
              <a:srgbClr val="9C01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4"/>
            <p:cNvSpPr txBox="1"/>
            <p:nvPr/>
          </p:nvSpPr>
          <p:spPr>
            <a:xfrm>
              <a:off x="7314723" y="3766130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IN DESIGN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22" name="Google Shape;522;p4"/>
            <p:cNvGrpSpPr/>
            <p:nvPr/>
          </p:nvGrpSpPr>
          <p:grpSpPr>
            <a:xfrm>
              <a:off x="8967232" y="3580330"/>
              <a:ext cx="162486" cy="162486"/>
              <a:chOff x="2181403" y="1652475"/>
              <a:chExt cx="188613" cy="188613"/>
            </a:xfrm>
          </p:grpSpPr>
          <p:pic>
            <p:nvPicPr>
              <p:cNvPr id="523" name="Google Shape;523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24" name="Google Shape;524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25" name="Google Shape;525;p4"/>
            <p:cNvSpPr txBox="1"/>
            <p:nvPr/>
          </p:nvSpPr>
          <p:spPr>
            <a:xfrm>
              <a:off x="8777112" y="3768772"/>
              <a:ext cx="470290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20%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26" name="Google Shape;526;p4"/>
          <p:cNvGrpSpPr/>
          <p:nvPr/>
        </p:nvGrpSpPr>
        <p:grpSpPr>
          <a:xfrm>
            <a:off x="7124997" y="4099071"/>
            <a:ext cx="2125182" cy="546841"/>
            <a:chOff x="7124997" y="4099071"/>
            <a:chExt cx="2125182" cy="546841"/>
          </a:xfrm>
        </p:grpSpPr>
        <p:sp>
          <p:nvSpPr>
            <p:cNvPr id="527" name="Google Shape;527;p4"/>
            <p:cNvSpPr/>
            <p:nvPr/>
          </p:nvSpPr>
          <p:spPr>
            <a:xfrm>
              <a:off x="7124997" y="4099071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28" name="Google Shape;528;p4"/>
            <p:cNvGrpSpPr/>
            <p:nvPr/>
          </p:nvGrpSpPr>
          <p:grpSpPr>
            <a:xfrm>
              <a:off x="7245270" y="4233942"/>
              <a:ext cx="82801" cy="72745"/>
              <a:chOff x="5656881" y="3147598"/>
              <a:chExt cx="139485" cy="122544"/>
            </a:xfrm>
          </p:grpSpPr>
          <p:sp>
            <p:nvSpPr>
              <p:cNvPr id="529" name="Google Shape;529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0" name="Google Shape;530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1" name="Google Shape;531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32" name="Google Shape;532;p4"/>
            <p:cNvSpPr txBox="1"/>
            <p:nvPr/>
          </p:nvSpPr>
          <p:spPr>
            <a:xfrm>
              <a:off x="7314723" y="4152199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Security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533" name="Google Shape;533;p4"/>
            <p:cNvSpPr/>
            <p:nvPr/>
          </p:nvSpPr>
          <p:spPr>
            <a:xfrm>
              <a:off x="7250969" y="4446659"/>
              <a:ext cx="89099" cy="89099"/>
            </a:xfrm>
            <a:prstGeom prst="ellipse">
              <a:avLst/>
            </a:prstGeom>
            <a:solidFill>
              <a:srgbClr val="F59D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4" name="Google Shape;534;p4"/>
            <p:cNvSpPr txBox="1"/>
            <p:nvPr/>
          </p:nvSpPr>
          <p:spPr>
            <a:xfrm>
              <a:off x="7314724" y="4388430"/>
              <a:ext cx="1328758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IN PROGRESS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35" name="Google Shape;535;p4"/>
            <p:cNvGrpSpPr/>
            <p:nvPr/>
          </p:nvGrpSpPr>
          <p:grpSpPr>
            <a:xfrm>
              <a:off x="8967232" y="4202630"/>
              <a:ext cx="162486" cy="162486"/>
              <a:chOff x="2181403" y="1652475"/>
              <a:chExt cx="188613" cy="188613"/>
            </a:xfrm>
          </p:grpSpPr>
          <p:pic>
            <p:nvPicPr>
              <p:cNvPr id="536" name="Google Shape;536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37" name="Google Shape;537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38" name="Google Shape;538;p4"/>
            <p:cNvSpPr txBox="1"/>
            <p:nvPr/>
          </p:nvSpPr>
          <p:spPr>
            <a:xfrm>
              <a:off x="8779888" y="4399420"/>
              <a:ext cx="470291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80%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9" name="Google Shape;539;p4"/>
          <p:cNvSpPr txBox="1"/>
          <p:nvPr/>
        </p:nvSpPr>
        <p:spPr>
          <a:xfrm>
            <a:off x="11116926" y="1347746"/>
            <a:ext cx="470291" cy="192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r>
              <a:rPr b="0" i="0" lang="en-US" sz="650" u="none" cap="none" strike="noStrike">
                <a:solidFill>
                  <a:srgbClr val="7F7F7F"/>
                </a:solidFill>
                <a:latin typeface="Proxima Nova"/>
                <a:ea typeface="Proxima Nova"/>
                <a:cs typeface="Proxima Nova"/>
                <a:sym typeface="Proxima Nova"/>
              </a:rPr>
              <a:t>4 Items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40" name="Google Shape;540;p4"/>
          <p:cNvGrpSpPr/>
          <p:nvPr/>
        </p:nvGrpSpPr>
        <p:grpSpPr>
          <a:xfrm>
            <a:off x="9325986" y="1036985"/>
            <a:ext cx="2172762" cy="261610"/>
            <a:chOff x="9325986" y="1036985"/>
            <a:chExt cx="2172762" cy="261610"/>
          </a:xfrm>
        </p:grpSpPr>
        <p:sp>
          <p:nvSpPr>
            <p:cNvPr id="541" name="Google Shape;541;p4"/>
            <p:cNvSpPr txBox="1"/>
            <p:nvPr/>
          </p:nvSpPr>
          <p:spPr>
            <a:xfrm>
              <a:off x="9325986" y="1036985"/>
              <a:ext cx="1178382" cy="2616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i="0" lang="en-US" sz="1100" u="none" cap="none" strike="noStrike">
                  <a:solidFill>
                    <a:schemeClr val="dk2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Release 4.0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42" name="Google Shape;542;p4"/>
            <p:cNvCxnSpPr/>
            <p:nvPr/>
          </p:nvCxnSpPr>
          <p:spPr>
            <a:xfrm rot="10800000">
              <a:off x="9420191" y="1298595"/>
              <a:ext cx="2078557" cy="0"/>
            </a:xfrm>
            <a:prstGeom prst="straightConnector1">
              <a:avLst/>
            </a:prstGeom>
            <a:noFill/>
            <a:ln cap="flat" cmpd="sng" w="9525">
              <a:solidFill>
                <a:srgbClr val="D0CECE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543" name="Google Shape;543;p4"/>
          <p:cNvGrpSpPr/>
          <p:nvPr/>
        </p:nvGrpSpPr>
        <p:grpSpPr>
          <a:xfrm>
            <a:off x="9404647" y="3476771"/>
            <a:ext cx="2098581" cy="546841"/>
            <a:chOff x="9404647" y="3476771"/>
            <a:chExt cx="2098581" cy="546841"/>
          </a:xfrm>
        </p:grpSpPr>
        <p:sp>
          <p:nvSpPr>
            <p:cNvPr id="544" name="Google Shape;544;p4"/>
            <p:cNvSpPr/>
            <p:nvPr/>
          </p:nvSpPr>
          <p:spPr>
            <a:xfrm>
              <a:off x="9404647" y="3476771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45" name="Google Shape;545;p4"/>
            <p:cNvGrpSpPr/>
            <p:nvPr/>
          </p:nvGrpSpPr>
          <p:grpSpPr>
            <a:xfrm>
              <a:off x="9524920" y="3611642"/>
              <a:ext cx="82801" cy="72745"/>
              <a:chOff x="5656881" y="3147598"/>
              <a:chExt cx="139485" cy="122544"/>
            </a:xfrm>
          </p:grpSpPr>
          <p:sp>
            <p:nvSpPr>
              <p:cNvPr id="546" name="Google Shape;546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7" name="Google Shape;547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8" name="Google Shape;548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49" name="Google Shape;549;p4"/>
            <p:cNvSpPr txBox="1"/>
            <p:nvPr/>
          </p:nvSpPr>
          <p:spPr>
            <a:xfrm>
              <a:off x="9594373" y="3529899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Surface integrations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550" name="Google Shape;550;p4"/>
            <p:cNvSpPr/>
            <p:nvPr/>
          </p:nvSpPr>
          <p:spPr>
            <a:xfrm>
              <a:off x="9530619" y="3824359"/>
              <a:ext cx="89099" cy="89099"/>
            </a:xfrm>
            <a:prstGeom prst="ellipse">
              <a:avLst/>
            </a:prstGeom>
            <a:solidFill>
              <a:srgbClr val="9C01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1" name="Google Shape;551;p4"/>
            <p:cNvSpPr txBox="1"/>
            <p:nvPr/>
          </p:nvSpPr>
          <p:spPr>
            <a:xfrm>
              <a:off x="9594373" y="3766130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IN DESIGN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52" name="Google Shape;552;p4"/>
            <p:cNvGrpSpPr/>
            <p:nvPr/>
          </p:nvGrpSpPr>
          <p:grpSpPr>
            <a:xfrm>
              <a:off x="11246882" y="3580330"/>
              <a:ext cx="162486" cy="162486"/>
              <a:chOff x="2181403" y="1652475"/>
              <a:chExt cx="188613" cy="188613"/>
            </a:xfrm>
          </p:grpSpPr>
          <p:pic>
            <p:nvPicPr>
              <p:cNvPr id="553" name="Google Shape;553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54" name="Google Shape;554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55" name="Google Shape;555;p4"/>
            <p:cNvSpPr txBox="1"/>
            <p:nvPr/>
          </p:nvSpPr>
          <p:spPr>
            <a:xfrm>
              <a:off x="11094368" y="3766130"/>
              <a:ext cx="377683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60%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6" name="Google Shape;556;p4"/>
          <p:cNvGrpSpPr/>
          <p:nvPr/>
        </p:nvGrpSpPr>
        <p:grpSpPr>
          <a:xfrm>
            <a:off x="7118322" y="2227074"/>
            <a:ext cx="2098581" cy="546841"/>
            <a:chOff x="7118322" y="2227074"/>
            <a:chExt cx="2098581" cy="546841"/>
          </a:xfrm>
        </p:grpSpPr>
        <p:sp>
          <p:nvSpPr>
            <p:cNvPr id="557" name="Google Shape;557;p4"/>
            <p:cNvSpPr/>
            <p:nvPr/>
          </p:nvSpPr>
          <p:spPr>
            <a:xfrm>
              <a:off x="7118322" y="2227074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8" name="Google Shape;558;p4"/>
            <p:cNvGrpSpPr/>
            <p:nvPr/>
          </p:nvGrpSpPr>
          <p:grpSpPr>
            <a:xfrm>
              <a:off x="7238595" y="2361945"/>
              <a:ext cx="82801" cy="72745"/>
              <a:chOff x="5656881" y="3147598"/>
              <a:chExt cx="139485" cy="122544"/>
            </a:xfrm>
          </p:grpSpPr>
          <p:sp>
            <p:nvSpPr>
              <p:cNvPr id="559" name="Google Shape;559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0" name="Google Shape;560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1" name="Google Shape;561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62" name="Google Shape;562;p4"/>
            <p:cNvSpPr txBox="1"/>
            <p:nvPr/>
          </p:nvSpPr>
          <p:spPr>
            <a:xfrm>
              <a:off x="7308048" y="2280202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Application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563" name="Google Shape;563;p4"/>
            <p:cNvSpPr/>
            <p:nvPr/>
          </p:nvSpPr>
          <p:spPr>
            <a:xfrm>
              <a:off x="7244294" y="2574662"/>
              <a:ext cx="89099" cy="89099"/>
            </a:xfrm>
            <a:prstGeom prst="ellipse">
              <a:avLst/>
            </a:prstGeom>
            <a:solidFill>
              <a:srgbClr val="FF01C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4" name="Google Shape;564;p4"/>
            <p:cNvSpPr txBox="1"/>
            <p:nvPr/>
          </p:nvSpPr>
          <p:spPr>
            <a:xfrm>
              <a:off x="7308048" y="2516433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SPEC NEEDED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65" name="Google Shape;565;p4"/>
            <p:cNvGrpSpPr/>
            <p:nvPr/>
          </p:nvGrpSpPr>
          <p:grpSpPr>
            <a:xfrm>
              <a:off x="8960557" y="2330633"/>
              <a:ext cx="162486" cy="162486"/>
              <a:chOff x="2181403" y="1652475"/>
              <a:chExt cx="188613" cy="188613"/>
            </a:xfrm>
          </p:grpSpPr>
          <p:pic>
            <p:nvPicPr>
              <p:cNvPr id="566" name="Google Shape;566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67" name="Google Shape;567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68" name="Google Shape;568;p4"/>
            <p:cNvSpPr txBox="1"/>
            <p:nvPr/>
          </p:nvSpPr>
          <p:spPr>
            <a:xfrm>
              <a:off x="8914378" y="2516163"/>
              <a:ext cx="295972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1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69" name="Google Shape;569;p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8970787" y="2561981"/>
              <a:ext cx="89349" cy="99277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70" name="Google Shape;570;p4"/>
          <p:cNvGrpSpPr/>
          <p:nvPr/>
        </p:nvGrpSpPr>
        <p:grpSpPr>
          <a:xfrm>
            <a:off x="9397972" y="1599676"/>
            <a:ext cx="2098581" cy="546841"/>
            <a:chOff x="9397972" y="1599676"/>
            <a:chExt cx="2098581" cy="546841"/>
          </a:xfrm>
        </p:grpSpPr>
        <p:sp>
          <p:nvSpPr>
            <p:cNvPr id="571" name="Google Shape;571;p4"/>
            <p:cNvSpPr/>
            <p:nvPr/>
          </p:nvSpPr>
          <p:spPr>
            <a:xfrm>
              <a:off x="9397972" y="1599676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72" name="Google Shape;572;p4"/>
            <p:cNvGrpSpPr/>
            <p:nvPr/>
          </p:nvGrpSpPr>
          <p:grpSpPr>
            <a:xfrm>
              <a:off x="9518245" y="1734547"/>
              <a:ext cx="82801" cy="72745"/>
              <a:chOff x="5656881" y="3147598"/>
              <a:chExt cx="139485" cy="122544"/>
            </a:xfrm>
          </p:grpSpPr>
          <p:sp>
            <p:nvSpPr>
              <p:cNvPr id="573" name="Google Shape;573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4" name="Google Shape;574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5" name="Google Shape;575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76" name="Google Shape;576;p4"/>
            <p:cNvSpPr txBox="1"/>
            <p:nvPr/>
          </p:nvSpPr>
          <p:spPr>
            <a:xfrm>
              <a:off x="9587698" y="1652804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Onboarding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577" name="Google Shape;577;p4"/>
            <p:cNvSpPr/>
            <p:nvPr/>
          </p:nvSpPr>
          <p:spPr>
            <a:xfrm>
              <a:off x="9523944" y="1947264"/>
              <a:ext cx="89099" cy="89099"/>
            </a:xfrm>
            <a:prstGeom prst="ellipse">
              <a:avLst/>
            </a:prstGeom>
            <a:solidFill>
              <a:srgbClr val="5068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8" name="Google Shape;578;p4"/>
            <p:cNvSpPr txBox="1"/>
            <p:nvPr/>
          </p:nvSpPr>
          <p:spPr>
            <a:xfrm>
              <a:off x="9587698" y="1889035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UNDER CONSIDERATION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79" name="Google Shape;579;p4"/>
            <p:cNvGrpSpPr/>
            <p:nvPr/>
          </p:nvGrpSpPr>
          <p:grpSpPr>
            <a:xfrm>
              <a:off x="11240207" y="1703235"/>
              <a:ext cx="162486" cy="162486"/>
              <a:chOff x="2181403" y="1652475"/>
              <a:chExt cx="188613" cy="188613"/>
            </a:xfrm>
          </p:grpSpPr>
          <p:pic>
            <p:nvPicPr>
              <p:cNvPr id="580" name="Google Shape;580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81" name="Google Shape;581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82" name="Google Shape;582;p4"/>
            <p:cNvGrpSpPr/>
            <p:nvPr/>
          </p:nvGrpSpPr>
          <p:grpSpPr>
            <a:xfrm>
              <a:off x="11133961" y="1913776"/>
              <a:ext cx="347065" cy="192360"/>
              <a:chOff x="11133961" y="1941276"/>
              <a:chExt cx="347065" cy="192360"/>
            </a:xfrm>
          </p:grpSpPr>
          <p:sp>
            <p:nvSpPr>
              <p:cNvPr id="583" name="Google Shape;583;p4"/>
              <p:cNvSpPr txBox="1"/>
              <p:nvPr/>
            </p:nvSpPr>
            <p:spPr>
              <a:xfrm>
                <a:off x="11133961" y="1941276"/>
                <a:ext cx="347065" cy="1923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0"/>
                  <a:buFont typeface="Arial"/>
                  <a:buNone/>
                </a:pPr>
                <a:r>
                  <a:rPr b="0" i="0" lang="en-US" sz="650" u="none" cap="none" strike="noStrike">
                    <a:solidFill>
                      <a:srgbClr val="757070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1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584" name="Google Shape;584;p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11240005" y="1992192"/>
                <a:ext cx="89349" cy="9927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585" name="Google Shape;585;p4"/>
          <p:cNvGrpSpPr/>
          <p:nvPr/>
        </p:nvGrpSpPr>
        <p:grpSpPr>
          <a:xfrm>
            <a:off x="9397972" y="2227074"/>
            <a:ext cx="2098581" cy="546841"/>
            <a:chOff x="9397972" y="2227074"/>
            <a:chExt cx="2098581" cy="546841"/>
          </a:xfrm>
        </p:grpSpPr>
        <p:sp>
          <p:nvSpPr>
            <p:cNvPr id="586" name="Google Shape;586;p4"/>
            <p:cNvSpPr/>
            <p:nvPr/>
          </p:nvSpPr>
          <p:spPr>
            <a:xfrm>
              <a:off x="9397972" y="2227074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87" name="Google Shape;587;p4"/>
            <p:cNvGrpSpPr/>
            <p:nvPr/>
          </p:nvGrpSpPr>
          <p:grpSpPr>
            <a:xfrm>
              <a:off x="9518245" y="2361945"/>
              <a:ext cx="82801" cy="72745"/>
              <a:chOff x="5656881" y="3147598"/>
              <a:chExt cx="139485" cy="122544"/>
            </a:xfrm>
          </p:grpSpPr>
          <p:sp>
            <p:nvSpPr>
              <p:cNvPr id="588" name="Google Shape;588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9" name="Google Shape;589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0" name="Google Shape;590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91" name="Google Shape;591;p4"/>
            <p:cNvSpPr txBox="1"/>
            <p:nvPr/>
          </p:nvSpPr>
          <p:spPr>
            <a:xfrm>
              <a:off x="9587698" y="2280202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Layouts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592" name="Google Shape;592;p4"/>
            <p:cNvSpPr/>
            <p:nvPr/>
          </p:nvSpPr>
          <p:spPr>
            <a:xfrm>
              <a:off x="9523944" y="2574662"/>
              <a:ext cx="89099" cy="89099"/>
            </a:xfrm>
            <a:prstGeom prst="ellipse">
              <a:avLst/>
            </a:prstGeom>
            <a:solidFill>
              <a:srgbClr val="5068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3" name="Google Shape;593;p4"/>
            <p:cNvSpPr txBox="1"/>
            <p:nvPr/>
          </p:nvSpPr>
          <p:spPr>
            <a:xfrm>
              <a:off x="9587698" y="2516433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UNDER CONSIDERATION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4" name="Google Shape;594;p4"/>
            <p:cNvGrpSpPr/>
            <p:nvPr/>
          </p:nvGrpSpPr>
          <p:grpSpPr>
            <a:xfrm>
              <a:off x="11240207" y="2330633"/>
              <a:ext cx="162486" cy="162486"/>
              <a:chOff x="2181403" y="1652475"/>
              <a:chExt cx="188613" cy="188613"/>
            </a:xfrm>
          </p:grpSpPr>
          <p:pic>
            <p:nvPicPr>
              <p:cNvPr id="595" name="Google Shape;595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96" name="Google Shape;596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97" name="Google Shape;597;p4"/>
            <p:cNvGrpSpPr/>
            <p:nvPr/>
          </p:nvGrpSpPr>
          <p:grpSpPr>
            <a:xfrm>
              <a:off x="11133961" y="2528676"/>
              <a:ext cx="347065" cy="192360"/>
              <a:chOff x="11133961" y="2569926"/>
              <a:chExt cx="347065" cy="192360"/>
            </a:xfrm>
          </p:grpSpPr>
          <p:sp>
            <p:nvSpPr>
              <p:cNvPr id="598" name="Google Shape;598;p4"/>
              <p:cNvSpPr txBox="1"/>
              <p:nvPr/>
            </p:nvSpPr>
            <p:spPr>
              <a:xfrm>
                <a:off x="11133961" y="2569926"/>
                <a:ext cx="347065" cy="1923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0"/>
                  <a:buFont typeface="Arial"/>
                  <a:buNone/>
                </a:pPr>
                <a:r>
                  <a:rPr b="0" i="0" lang="en-US" sz="650" u="none" cap="none" strike="noStrike">
                    <a:solidFill>
                      <a:srgbClr val="757070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1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599" name="Google Shape;599;p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11246880" y="2620842"/>
                <a:ext cx="89349" cy="9927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600" name="Google Shape;600;p4"/>
          <p:cNvGrpSpPr/>
          <p:nvPr/>
        </p:nvGrpSpPr>
        <p:grpSpPr>
          <a:xfrm>
            <a:off x="10916808" y="160088"/>
            <a:ext cx="1275192" cy="839728"/>
            <a:chOff x="10916808" y="160088"/>
            <a:chExt cx="1275192" cy="839728"/>
          </a:xfrm>
        </p:grpSpPr>
        <p:grpSp>
          <p:nvGrpSpPr>
            <p:cNvPr id="601" name="Google Shape;601;p4"/>
            <p:cNvGrpSpPr/>
            <p:nvPr/>
          </p:nvGrpSpPr>
          <p:grpSpPr>
            <a:xfrm>
              <a:off x="11024724" y="160088"/>
              <a:ext cx="1151443" cy="200055"/>
              <a:chOff x="10147993" y="169735"/>
              <a:chExt cx="1151443" cy="200055"/>
            </a:xfrm>
          </p:grpSpPr>
          <p:sp>
            <p:nvSpPr>
              <p:cNvPr id="602" name="Google Shape;602;p4"/>
              <p:cNvSpPr/>
              <p:nvPr/>
            </p:nvSpPr>
            <p:spPr>
              <a:xfrm>
                <a:off x="10147993" y="248779"/>
                <a:ext cx="72745" cy="72745"/>
              </a:xfrm>
              <a:prstGeom prst="ellipse">
                <a:avLst/>
              </a:prstGeom>
              <a:solidFill>
                <a:srgbClr val="536DF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3" name="Google Shape;603;p4"/>
              <p:cNvSpPr txBox="1"/>
              <p:nvPr/>
            </p:nvSpPr>
            <p:spPr>
              <a:xfrm>
                <a:off x="10279909" y="169735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Under consideration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604" name="Google Shape;604;p4"/>
            <p:cNvGrpSpPr/>
            <p:nvPr/>
          </p:nvGrpSpPr>
          <p:grpSpPr>
            <a:xfrm>
              <a:off x="11026705" y="324359"/>
              <a:ext cx="1165295" cy="200055"/>
              <a:chOff x="10149974" y="334006"/>
              <a:chExt cx="1165295" cy="200055"/>
            </a:xfrm>
          </p:grpSpPr>
          <p:sp>
            <p:nvSpPr>
              <p:cNvPr id="605" name="Google Shape;605;p4"/>
              <p:cNvSpPr/>
              <p:nvPr/>
            </p:nvSpPr>
            <p:spPr>
              <a:xfrm>
                <a:off x="10149974" y="410741"/>
                <a:ext cx="72745" cy="72745"/>
              </a:xfrm>
              <a:prstGeom prst="ellipse">
                <a:avLst/>
              </a:prstGeom>
              <a:solidFill>
                <a:srgbClr val="FF01C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6" name="Google Shape;606;p4"/>
              <p:cNvSpPr txBox="1"/>
              <p:nvPr/>
            </p:nvSpPr>
            <p:spPr>
              <a:xfrm>
                <a:off x="10295742" y="334006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Spec Needed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607" name="Google Shape;607;p4"/>
            <p:cNvGrpSpPr/>
            <p:nvPr/>
          </p:nvGrpSpPr>
          <p:grpSpPr>
            <a:xfrm>
              <a:off x="11026704" y="488630"/>
              <a:ext cx="1165295" cy="200055"/>
              <a:chOff x="10149973" y="498277"/>
              <a:chExt cx="1165295" cy="200055"/>
            </a:xfrm>
          </p:grpSpPr>
          <p:sp>
            <p:nvSpPr>
              <p:cNvPr id="608" name="Google Shape;608;p4"/>
              <p:cNvSpPr/>
              <p:nvPr/>
            </p:nvSpPr>
            <p:spPr>
              <a:xfrm>
                <a:off x="10149973" y="567336"/>
                <a:ext cx="72745" cy="72745"/>
              </a:xfrm>
              <a:prstGeom prst="ellipse">
                <a:avLst/>
              </a:prstGeom>
              <a:solidFill>
                <a:srgbClr val="9C01E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9" name="Google Shape;609;p4"/>
              <p:cNvSpPr txBox="1"/>
              <p:nvPr/>
            </p:nvSpPr>
            <p:spPr>
              <a:xfrm>
                <a:off x="10295741" y="498277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In design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610" name="Google Shape;610;p4"/>
            <p:cNvGrpSpPr/>
            <p:nvPr/>
          </p:nvGrpSpPr>
          <p:grpSpPr>
            <a:xfrm>
              <a:off x="11028681" y="646963"/>
              <a:ext cx="1163318" cy="200055"/>
              <a:chOff x="10151950" y="656610"/>
              <a:chExt cx="1163318" cy="200055"/>
            </a:xfrm>
          </p:grpSpPr>
          <p:sp>
            <p:nvSpPr>
              <p:cNvPr id="611" name="Google Shape;611;p4"/>
              <p:cNvSpPr/>
              <p:nvPr/>
            </p:nvSpPr>
            <p:spPr>
              <a:xfrm>
                <a:off x="10151950" y="723931"/>
                <a:ext cx="72745" cy="72745"/>
              </a:xfrm>
              <a:prstGeom prst="ellipse">
                <a:avLst/>
              </a:prstGeom>
              <a:solidFill>
                <a:srgbClr val="F59D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2" name="Google Shape;612;p4"/>
              <p:cNvSpPr txBox="1"/>
              <p:nvPr/>
            </p:nvSpPr>
            <p:spPr>
              <a:xfrm>
                <a:off x="10295741" y="656610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In progress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613" name="Google Shape;613;p4"/>
            <p:cNvGrpSpPr/>
            <p:nvPr/>
          </p:nvGrpSpPr>
          <p:grpSpPr>
            <a:xfrm>
              <a:off x="11024724" y="799761"/>
              <a:ext cx="1167275" cy="200055"/>
              <a:chOff x="10147993" y="809408"/>
              <a:chExt cx="1167275" cy="200055"/>
            </a:xfrm>
          </p:grpSpPr>
          <p:sp>
            <p:nvSpPr>
              <p:cNvPr id="614" name="Google Shape;614;p4"/>
              <p:cNvSpPr/>
              <p:nvPr/>
            </p:nvSpPr>
            <p:spPr>
              <a:xfrm>
                <a:off x="10147993" y="880526"/>
                <a:ext cx="72745" cy="72745"/>
              </a:xfrm>
              <a:prstGeom prst="ellipse">
                <a:avLst/>
              </a:prstGeom>
              <a:solidFill>
                <a:srgbClr val="00D74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5" name="Google Shape;615;p4"/>
              <p:cNvSpPr txBox="1"/>
              <p:nvPr/>
            </p:nvSpPr>
            <p:spPr>
              <a:xfrm>
                <a:off x="10295741" y="809408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Done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cxnSp>
          <p:nvCxnSpPr>
            <p:cNvPr id="616" name="Google Shape;616;p4"/>
            <p:cNvCxnSpPr/>
            <p:nvPr/>
          </p:nvCxnSpPr>
          <p:spPr>
            <a:xfrm>
              <a:off x="10916808" y="196889"/>
              <a:ext cx="0" cy="783536"/>
            </a:xfrm>
            <a:prstGeom prst="straightConnector1">
              <a:avLst/>
            </a:prstGeom>
            <a:noFill/>
            <a:ln cap="flat" cmpd="sng" w="12700">
              <a:solidFill>
                <a:srgbClr val="42526E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617" name="Google Shape;617;p4"/>
          <p:cNvSpPr txBox="1"/>
          <p:nvPr/>
        </p:nvSpPr>
        <p:spPr>
          <a:xfrm>
            <a:off x="2029815" y="1347746"/>
            <a:ext cx="465894" cy="192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r>
              <a:rPr b="0" i="0" lang="en-US" sz="650" u="none" cap="none" strike="noStrike">
                <a:solidFill>
                  <a:srgbClr val="7F7F7F"/>
                </a:solidFill>
                <a:latin typeface="Proxima Nova"/>
                <a:ea typeface="Proxima Nova"/>
                <a:cs typeface="Proxima Nova"/>
                <a:sym typeface="Proxima Nova"/>
              </a:rPr>
              <a:t>7 Items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18" name="Google Shape;618;p4"/>
          <p:cNvGrpSpPr/>
          <p:nvPr/>
        </p:nvGrpSpPr>
        <p:grpSpPr>
          <a:xfrm>
            <a:off x="236603" y="1036985"/>
            <a:ext cx="2183915" cy="261610"/>
            <a:chOff x="236603" y="1036985"/>
            <a:chExt cx="2183915" cy="261610"/>
          </a:xfrm>
        </p:grpSpPr>
        <p:sp>
          <p:nvSpPr>
            <p:cNvPr id="619" name="Google Shape;619;p4"/>
            <p:cNvSpPr txBox="1"/>
            <p:nvPr/>
          </p:nvSpPr>
          <p:spPr>
            <a:xfrm>
              <a:off x="236603" y="1036985"/>
              <a:ext cx="1178382" cy="2616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i="0" lang="en-US" sz="1100" u="none" cap="none" strike="noStrike">
                  <a:solidFill>
                    <a:schemeClr val="dk2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Parking Lot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20" name="Google Shape;620;p4"/>
            <p:cNvCxnSpPr/>
            <p:nvPr/>
          </p:nvCxnSpPr>
          <p:spPr>
            <a:xfrm rot="10800000">
              <a:off x="341961" y="1298595"/>
              <a:ext cx="2078557" cy="0"/>
            </a:xfrm>
            <a:prstGeom prst="straightConnector1">
              <a:avLst/>
            </a:prstGeom>
            <a:noFill/>
            <a:ln cap="flat" cmpd="sng" w="9525">
              <a:solidFill>
                <a:srgbClr val="D0CECE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621" name="Google Shape;621;p4"/>
          <p:cNvGrpSpPr/>
          <p:nvPr/>
        </p:nvGrpSpPr>
        <p:grpSpPr>
          <a:xfrm>
            <a:off x="321937" y="1599676"/>
            <a:ext cx="2098581" cy="649174"/>
            <a:chOff x="321937" y="1599676"/>
            <a:chExt cx="2098581" cy="649174"/>
          </a:xfrm>
        </p:grpSpPr>
        <p:sp>
          <p:nvSpPr>
            <p:cNvPr id="622" name="Google Shape;622;p4"/>
            <p:cNvSpPr/>
            <p:nvPr/>
          </p:nvSpPr>
          <p:spPr>
            <a:xfrm>
              <a:off x="321937" y="1599676"/>
              <a:ext cx="2098581" cy="649174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23" name="Google Shape;623;p4"/>
            <p:cNvGrpSpPr/>
            <p:nvPr/>
          </p:nvGrpSpPr>
          <p:grpSpPr>
            <a:xfrm>
              <a:off x="428862" y="1734547"/>
              <a:ext cx="82801" cy="72745"/>
              <a:chOff x="5656881" y="3147598"/>
              <a:chExt cx="139485" cy="122544"/>
            </a:xfrm>
          </p:grpSpPr>
          <p:sp>
            <p:nvSpPr>
              <p:cNvPr id="624" name="Google Shape;624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5" name="Google Shape;625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6" name="Google Shape;626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27" name="Google Shape;627;p4"/>
            <p:cNvSpPr txBox="1"/>
            <p:nvPr/>
          </p:nvSpPr>
          <p:spPr>
            <a:xfrm>
              <a:off x="498315" y="1652804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Integration tab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4"/>
            <p:cNvSpPr/>
            <p:nvPr/>
          </p:nvSpPr>
          <p:spPr>
            <a:xfrm>
              <a:off x="434561" y="2046722"/>
              <a:ext cx="89099" cy="89099"/>
            </a:xfrm>
            <a:prstGeom prst="ellipse">
              <a:avLst/>
            </a:prstGeom>
            <a:solidFill>
              <a:srgbClr val="5068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9" name="Google Shape;629;p4"/>
            <p:cNvSpPr txBox="1"/>
            <p:nvPr/>
          </p:nvSpPr>
          <p:spPr>
            <a:xfrm>
              <a:off x="498315" y="1988493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UNDER CONSIDERATION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30" name="Google Shape;630;p4"/>
            <p:cNvGrpSpPr/>
            <p:nvPr/>
          </p:nvGrpSpPr>
          <p:grpSpPr>
            <a:xfrm>
              <a:off x="2150824" y="1703235"/>
              <a:ext cx="162486" cy="162486"/>
              <a:chOff x="2181403" y="1652475"/>
              <a:chExt cx="188613" cy="188613"/>
            </a:xfrm>
          </p:grpSpPr>
          <p:pic>
            <p:nvPicPr>
              <p:cNvPr id="631" name="Google Shape;631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32" name="Google Shape;632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33" name="Google Shape;633;p4"/>
            <p:cNvSpPr txBox="1"/>
            <p:nvPr/>
          </p:nvSpPr>
          <p:spPr>
            <a:xfrm>
              <a:off x="2095698" y="1985215"/>
              <a:ext cx="295945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34" name="Google Shape;634;p4"/>
          <p:cNvGrpSpPr/>
          <p:nvPr/>
        </p:nvGrpSpPr>
        <p:grpSpPr>
          <a:xfrm>
            <a:off x="321937" y="2347215"/>
            <a:ext cx="2098581" cy="546841"/>
            <a:chOff x="321937" y="2347215"/>
            <a:chExt cx="2098581" cy="546841"/>
          </a:xfrm>
        </p:grpSpPr>
        <p:sp>
          <p:nvSpPr>
            <p:cNvPr id="635" name="Google Shape;635;p4"/>
            <p:cNvSpPr/>
            <p:nvPr/>
          </p:nvSpPr>
          <p:spPr>
            <a:xfrm>
              <a:off x="321937" y="2347215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36" name="Google Shape;636;p4"/>
            <p:cNvGrpSpPr/>
            <p:nvPr/>
          </p:nvGrpSpPr>
          <p:grpSpPr>
            <a:xfrm>
              <a:off x="428862" y="2482086"/>
              <a:ext cx="82801" cy="72745"/>
              <a:chOff x="5656881" y="3147598"/>
              <a:chExt cx="139485" cy="122544"/>
            </a:xfrm>
          </p:grpSpPr>
          <p:sp>
            <p:nvSpPr>
              <p:cNvPr id="637" name="Google Shape;637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8" name="Google Shape;638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9" name="Google Shape;639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40" name="Google Shape;640;p4"/>
            <p:cNvSpPr txBox="1"/>
            <p:nvPr/>
          </p:nvSpPr>
          <p:spPr>
            <a:xfrm>
              <a:off x="498315" y="2400343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Add "Best Practices" to website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641" name="Google Shape;641;p4"/>
            <p:cNvSpPr/>
            <p:nvPr/>
          </p:nvSpPr>
          <p:spPr>
            <a:xfrm>
              <a:off x="434561" y="2694803"/>
              <a:ext cx="89099" cy="89099"/>
            </a:xfrm>
            <a:prstGeom prst="ellipse">
              <a:avLst/>
            </a:prstGeom>
            <a:solidFill>
              <a:srgbClr val="5068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2" name="Google Shape;642;p4"/>
            <p:cNvSpPr txBox="1"/>
            <p:nvPr/>
          </p:nvSpPr>
          <p:spPr>
            <a:xfrm>
              <a:off x="498315" y="2636574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UNDER CONSIDERATION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43" name="Google Shape;643;p4"/>
            <p:cNvGrpSpPr/>
            <p:nvPr/>
          </p:nvGrpSpPr>
          <p:grpSpPr>
            <a:xfrm>
              <a:off x="2150824" y="2450774"/>
              <a:ext cx="162486" cy="162486"/>
              <a:chOff x="2181403" y="1652475"/>
              <a:chExt cx="188613" cy="188613"/>
            </a:xfrm>
          </p:grpSpPr>
          <p:pic>
            <p:nvPicPr>
              <p:cNvPr id="644" name="Google Shape;644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45" name="Google Shape;645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46" name="Google Shape;646;p4"/>
            <p:cNvSpPr txBox="1"/>
            <p:nvPr/>
          </p:nvSpPr>
          <p:spPr>
            <a:xfrm>
              <a:off x="2095698" y="2643172"/>
              <a:ext cx="295945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47" name="Google Shape;647;p4"/>
          <p:cNvGrpSpPr/>
          <p:nvPr/>
        </p:nvGrpSpPr>
        <p:grpSpPr>
          <a:xfrm>
            <a:off x="321937" y="2987963"/>
            <a:ext cx="2098581" cy="581747"/>
            <a:chOff x="321937" y="2987963"/>
            <a:chExt cx="2098581" cy="581747"/>
          </a:xfrm>
        </p:grpSpPr>
        <p:sp>
          <p:nvSpPr>
            <p:cNvPr id="648" name="Google Shape;648;p4"/>
            <p:cNvSpPr/>
            <p:nvPr/>
          </p:nvSpPr>
          <p:spPr>
            <a:xfrm>
              <a:off x="321937" y="2987963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49" name="Google Shape;649;p4"/>
            <p:cNvGrpSpPr/>
            <p:nvPr/>
          </p:nvGrpSpPr>
          <p:grpSpPr>
            <a:xfrm>
              <a:off x="428862" y="3122834"/>
              <a:ext cx="82801" cy="72745"/>
              <a:chOff x="5656881" y="3147598"/>
              <a:chExt cx="139485" cy="122544"/>
            </a:xfrm>
          </p:grpSpPr>
          <p:sp>
            <p:nvSpPr>
              <p:cNvPr id="650" name="Google Shape;650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1" name="Google Shape;651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2" name="Google Shape;652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53" name="Google Shape;653;p4"/>
            <p:cNvSpPr txBox="1"/>
            <p:nvPr/>
          </p:nvSpPr>
          <p:spPr>
            <a:xfrm>
              <a:off x="498315" y="3041091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Portal adjustments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654" name="Google Shape;654;p4"/>
            <p:cNvSpPr/>
            <p:nvPr/>
          </p:nvSpPr>
          <p:spPr>
            <a:xfrm>
              <a:off x="434561" y="3335551"/>
              <a:ext cx="89099" cy="89099"/>
            </a:xfrm>
            <a:prstGeom prst="ellipse">
              <a:avLst/>
            </a:prstGeom>
            <a:solidFill>
              <a:srgbClr val="5068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5" name="Google Shape;655;p4"/>
            <p:cNvSpPr txBox="1"/>
            <p:nvPr/>
          </p:nvSpPr>
          <p:spPr>
            <a:xfrm>
              <a:off x="498315" y="3277322"/>
              <a:ext cx="1652509" cy="2923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UNDER CONSIDERATION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t/>
              </a:r>
              <a:endParaRPr b="0" i="0" sz="65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grpSp>
          <p:nvGrpSpPr>
            <p:cNvPr id="656" name="Google Shape;656;p4"/>
            <p:cNvGrpSpPr/>
            <p:nvPr/>
          </p:nvGrpSpPr>
          <p:grpSpPr>
            <a:xfrm>
              <a:off x="2150824" y="3091522"/>
              <a:ext cx="162486" cy="162486"/>
              <a:chOff x="2181403" y="1652475"/>
              <a:chExt cx="188613" cy="188613"/>
            </a:xfrm>
          </p:grpSpPr>
          <p:pic>
            <p:nvPicPr>
              <p:cNvPr id="657" name="Google Shape;657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58" name="Google Shape;658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59" name="Google Shape;659;p4"/>
            <p:cNvSpPr txBox="1"/>
            <p:nvPr/>
          </p:nvSpPr>
          <p:spPr>
            <a:xfrm>
              <a:off x="2095698" y="3283920"/>
              <a:ext cx="295945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60" name="Google Shape;660;p4"/>
          <p:cNvGrpSpPr/>
          <p:nvPr/>
        </p:nvGrpSpPr>
        <p:grpSpPr>
          <a:xfrm>
            <a:off x="321937" y="3622036"/>
            <a:ext cx="2098581" cy="546841"/>
            <a:chOff x="321937" y="3622036"/>
            <a:chExt cx="2098581" cy="546841"/>
          </a:xfrm>
        </p:grpSpPr>
        <p:sp>
          <p:nvSpPr>
            <p:cNvPr id="661" name="Google Shape;661;p4"/>
            <p:cNvSpPr/>
            <p:nvPr/>
          </p:nvSpPr>
          <p:spPr>
            <a:xfrm>
              <a:off x="321937" y="3622036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62" name="Google Shape;662;p4"/>
            <p:cNvGrpSpPr/>
            <p:nvPr/>
          </p:nvGrpSpPr>
          <p:grpSpPr>
            <a:xfrm>
              <a:off x="428862" y="3756907"/>
              <a:ext cx="82801" cy="72745"/>
              <a:chOff x="5656881" y="3147598"/>
              <a:chExt cx="139485" cy="122544"/>
            </a:xfrm>
          </p:grpSpPr>
          <p:sp>
            <p:nvSpPr>
              <p:cNvPr id="663" name="Google Shape;663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4" name="Google Shape;664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5" name="Google Shape;665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66" name="Google Shape;666;p4"/>
            <p:cNvSpPr txBox="1"/>
            <p:nvPr/>
          </p:nvSpPr>
          <p:spPr>
            <a:xfrm>
              <a:off x="498315" y="3675164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MFA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667" name="Google Shape;667;p4"/>
            <p:cNvSpPr/>
            <p:nvPr/>
          </p:nvSpPr>
          <p:spPr>
            <a:xfrm>
              <a:off x="434561" y="3969624"/>
              <a:ext cx="89099" cy="89099"/>
            </a:xfrm>
            <a:prstGeom prst="ellipse">
              <a:avLst/>
            </a:prstGeom>
            <a:solidFill>
              <a:srgbClr val="5068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8" name="Google Shape;668;p4"/>
            <p:cNvSpPr txBox="1"/>
            <p:nvPr/>
          </p:nvSpPr>
          <p:spPr>
            <a:xfrm>
              <a:off x="498315" y="3911395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UNDER CONSIDERATION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69" name="Google Shape;669;p4"/>
            <p:cNvGrpSpPr/>
            <p:nvPr/>
          </p:nvGrpSpPr>
          <p:grpSpPr>
            <a:xfrm>
              <a:off x="2150824" y="3725595"/>
              <a:ext cx="162486" cy="162486"/>
              <a:chOff x="2181403" y="1652475"/>
              <a:chExt cx="188613" cy="188613"/>
            </a:xfrm>
          </p:grpSpPr>
          <p:pic>
            <p:nvPicPr>
              <p:cNvPr id="670" name="Google Shape;670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71" name="Google Shape;671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72" name="Google Shape;672;p4"/>
            <p:cNvSpPr txBox="1"/>
            <p:nvPr/>
          </p:nvSpPr>
          <p:spPr>
            <a:xfrm>
              <a:off x="2095698" y="3923953"/>
              <a:ext cx="295945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73" name="Google Shape;673;p4"/>
          <p:cNvGrpSpPr/>
          <p:nvPr/>
        </p:nvGrpSpPr>
        <p:grpSpPr>
          <a:xfrm>
            <a:off x="321937" y="4251259"/>
            <a:ext cx="2098581" cy="546841"/>
            <a:chOff x="321937" y="4251259"/>
            <a:chExt cx="2098581" cy="546841"/>
          </a:xfrm>
        </p:grpSpPr>
        <p:grpSp>
          <p:nvGrpSpPr>
            <p:cNvPr id="674" name="Google Shape;674;p4"/>
            <p:cNvGrpSpPr/>
            <p:nvPr/>
          </p:nvGrpSpPr>
          <p:grpSpPr>
            <a:xfrm>
              <a:off x="321937" y="4251259"/>
              <a:ext cx="2098581" cy="546841"/>
              <a:chOff x="321937" y="4256109"/>
              <a:chExt cx="2098581" cy="546841"/>
            </a:xfrm>
          </p:grpSpPr>
          <p:sp>
            <p:nvSpPr>
              <p:cNvPr id="675" name="Google Shape;675;p4"/>
              <p:cNvSpPr/>
              <p:nvPr/>
            </p:nvSpPr>
            <p:spPr>
              <a:xfrm>
                <a:off x="321937" y="4256109"/>
                <a:ext cx="2098581" cy="546841"/>
              </a:xfrm>
              <a:prstGeom prst="roundRect">
                <a:avLst>
                  <a:gd fmla="val 698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76" name="Google Shape;676;p4"/>
              <p:cNvGrpSpPr/>
              <p:nvPr/>
            </p:nvGrpSpPr>
            <p:grpSpPr>
              <a:xfrm>
                <a:off x="428862" y="4390980"/>
                <a:ext cx="82801" cy="72745"/>
                <a:chOff x="5656881" y="3147598"/>
                <a:chExt cx="139485" cy="122544"/>
              </a:xfrm>
            </p:grpSpPr>
            <p:sp>
              <p:nvSpPr>
                <p:cNvPr id="677" name="Google Shape;677;p4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8" name="Google Shape;678;p4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9" name="Google Shape;679;p4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80" name="Google Shape;680;p4"/>
              <p:cNvSpPr txBox="1"/>
              <p:nvPr/>
            </p:nvSpPr>
            <p:spPr>
              <a:xfrm>
                <a:off x="498315" y="4309237"/>
                <a:ext cx="1652509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en-US" sz="800" u="none" cap="none" strike="noStrike">
                    <a:solidFill>
                      <a:srgbClr val="212121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SSO</a:t>
                </a:r>
                <a:endParaRPr b="0" i="0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  <p:sp>
            <p:nvSpPr>
              <p:cNvPr id="681" name="Google Shape;681;p4"/>
              <p:cNvSpPr/>
              <p:nvPr/>
            </p:nvSpPr>
            <p:spPr>
              <a:xfrm>
                <a:off x="434561" y="4603697"/>
                <a:ext cx="89099" cy="89099"/>
              </a:xfrm>
              <a:prstGeom prst="ellipse">
                <a:avLst/>
              </a:prstGeom>
              <a:solidFill>
                <a:srgbClr val="5068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2" name="Google Shape;682;p4"/>
              <p:cNvSpPr txBox="1"/>
              <p:nvPr/>
            </p:nvSpPr>
            <p:spPr>
              <a:xfrm>
                <a:off x="498315" y="4545468"/>
                <a:ext cx="1652509" cy="1923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0"/>
                  <a:buFont typeface="Arial"/>
                  <a:buNone/>
                </a:pPr>
                <a:r>
                  <a:rPr b="0" i="0" lang="en-US" sz="650" u="none" cap="none" strike="noStrike">
                    <a:solidFill>
                      <a:srgbClr val="212121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UNDER CONSIDERATION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3" name="Google Shape;683;p4"/>
              <p:cNvSpPr txBox="1"/>
              <p:nvPr/>
            </p:nvSpPr>
            <p:spPr>
              <a:xfrm>
                <a:off x="2095698" y="4551909"/>
                <a:ext cx="295945" cy="1923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0"/>
                  <a:buFont typeface="Arial"/>
                  <a:buNone/>
                </a:pPr>
                <a:r>
                  <a:rPr b="0" i="0" lang="en-US" sz="650" u="none" cap="none" strike="noStrike">
                    <a:solidFill>
                      <a:srgbClr val="757070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0%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84" name="Google Shape;684;p4"/>
            <p:cNvGrpSpPr/>
            <p:nvPr/>
          </p:nvGrpSpPr>
          <p:grpSpPr>
            <a:xfrm>
              <a:off x="2150824" y="4359668"/>
              <a:ext cx="162486" cy="162486"/>
              <a:chOff x="2181403" y="1652475"/>
              <a:chExt cx="188613" cy="188613"/>
            </a:xfrm>
          </p:grpSpPr>
          <p:pic>
            <p:nvPicPr>
              <p:cNvPr id="685" name="Google Shape;685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86" name="Google Shape;686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87" name="Google Shape;687;p4"/>
          <p:cNvGrpSpPr/>
          <p:nvPr/>
        </p:nvGrpSpPr>
        <p:grpSpPr>
          <a:xfrm>
            <a:off x="321937" y="4889602"/>
            <a:ext cx="2098581" cy="546841"/>
            <a:chOff x="321937" y="4896856"/>
            <a:chExt cx="2098581" cy="546841"/>
          </a:xfrm>
        </p:grpSpPr>
        <p:sp>
          <p:nvSpPr>
            <p:cNvPr id="688" name="Google Shape;688;p4"/>
            <p:cNvSpPr/>
            <p:nvPr/>
          </p:nvSpPr>
          <p:spPr>
            <a:xfrm>
              <a:off x="321937" y="4896856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89" name="Google Shape;689;p4"/>
            <p:cNvGrpSpPr/>
            <p:nvPr/>
          </p:nvGrpSpPr>
          <p:grpSpPr>
            <a:xfrm>
              <a:off x="428862" y="5031727"/>
              <a:ext cx="82801" cy="72745"/>
              <a:chOff x="5656881" y="3147598"/>
              <a:chExt cx="139485" cy="122544"/>
            </a:xfrm>
          </p:grpSpPr>
          <p:sp>
            <p:nvSpPr>
              <p:cNvPr id="690" name="Google Shape;690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1" name="Google Shape;691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2" name="Google Shape;692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93" name="Google Shape;693;p4"/>
            <p:cNvSpPr txBox="1"/>
            <p:nvPr/>
          </p:nvSpPr>
          <p:spPr>
            <a:xfrm>
              <a:off x="498315" y="4949984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iPhone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694" name="Google Shape;694;p4"/>
            <p:cNvSpPr/>
            <p:nvPr/>
          </p:nvSpPr>
          <p:spPr>
            <a:xfrm>
              <a:off x="434561" y="5244444"/>
              <a:ext cx="89099" cy="89099"/>
            </a:xfrm>
            <a:prstGeom prst="ellipse">
              <a:avLst/>
            </a:prstGeom>
            <a:solidFill>
              <a:srgbClr val="5068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5" name="Google Shape;695;p4"/>
            <p:cNvSpPr txBox="1"/>
            <p:nvPr/>
          </p:nvSpPr>
          <p:spPr>
            <a:xfrm>
              <a:off x="498315" y="5186215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UNDER CONSIDERATION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96" name="Google Shape;696;p4"/>
            <p:cNvGrpSpPr/>
            <p:nvPr/>
          </p:nvGrpSpPr>
          <p:grpSpPr>
            <a:xfrm>
              <a:off x="2150824" y="5000415"/>
              <a:ext cx="162486" cy="162486"/>
              <a:chOff x="2181403" y="1652475"/>
              <a:chExt cx="188613" cy="188613"/>
            </a:xfrm>
          </p:grpSpPr>
          <p:pic>
            <p:nvPicPr>
              <p:cNvPr id="697" name="Google Shape;697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98" name="Google Shape;698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99" name="Google Shape;699;p4"/>
            <p:cNvSpPr txBox="1"/>
            <p:nvPr/>
          </p:nvSpPr>
          <p:spPr>
            <a:xfrm>
              <a:off x="2095698" y="5186741"/>
              <a:ext cx="295945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00" name="Google Shape;700;p4"/>
          <p:cNvGrpSpPr/>
          <p:nvPr/>
        </p:nvGrpSpPr>
        <p:grpSpPr>
          <a:xfrm>
            <a:off x="321937" y="5524255"/>
            <a:ext cx="2098581" cy="546841"/>
            <a:chOff x="321937" y="5524255"/>
            <a:chExt cx="2098581" cy="546841"/>
          </a:xfrm>
        </p:grpSpPr>
        <p:sp>
          <p:nvSpPr>
            <p:cNvPr id="701" name="Google Shape;701;p4"/>
            <p:cNvSpPr/>
            <p:nvPr/>
          </p:nvSpPr>
          <p:spPr>
            <a:xfrm>
              <a:off x="321937" y="5524255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02" name="Google Shape;702;p4"/>
            <p:cNvGrpSpPr/>
            <p:nvPr/>
          </p:nvGrpSpPr>
          <p:grpSpPr>
            <a:xfrm>
              <a:off x="428862" y="5659126"/>
              <a:ext cx="82801" cy="72745"/>
              <a:chOff x="5656881" y="3147598"/>
              <a:chExt cx="139485" cy="122544"/>
            </a:xfrm>
          </p:grpSpPr>
          <p:sp>
            <p:nvSpPr>
              <p:cNvPr id="703" name="Google Shape;703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4" name="Google Shape;704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5" name="Google Shape;705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06" name="Google Shape;706;p4"/>
            <p:cNvSpPr txBox="1"/>
            <p:nvPr/>
          </p:nvSpPr>
          <p:spPr>
            <a:xfrm>
              <a:off x="498315" y="5577383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Android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707" name="Google Shape;707;p4"/>
            <p:cNvSpPr/>
            <p:nvPr/>
          </p:nvSpPr>
          <p:spPr>
            <a:xfrm>
              <a:off x="434561" y="5871843"/>
              <a:ext cx="89099" cy="89099"/>
            </a:xfrm>
            <a:prstGeom prst="ellipse">
              <a:avLst/>
            </a:prstGeom>
            <a:solidFill>
              <a:srgbClr val="5068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8" name="Google Shape;708;p4"/>
            <p:cNvSpPr txBox="1"/>
            <p:nvPr/>
          </p:nvSpPr>
          <p:spPr>
            <a:xfrm>
              <a:off x="498315" y="5813614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UNDER CONSIDERATION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09" name="Google Shape;709;p4"/>
            <p:cNvGrpSpPr/>
            <p:nvPr/>
          </p:nvGrpSpPr>
          <p:grpSpPr>
            <a:xfrm>
              <a:off x="2150824" y="5627814"/>
              <a:ext cx="162486" cy="162486"/>
              <a:chOff x="2181403" y="1652475"/>
              <a:chExt cx="188613" cy="188613"/>
            </a:xfrm>
          </p:grpSpPr>
          <p:pic>
            <p:nvPicPr>
              <p:cNvPr id="710" name="Google Shape;710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11" name="Google Shape;711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12" name="Google Shape;712;p4"/>
            <p:cNvSpPr txBox="1"/>
            <p:nvPr/>
          </p:nvSpPr>
          <p:spPr>
            <a:xfrm>
              <a:off x="2095698" y="5809773"/>
              <a:ext cx="295945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13" name="Google Shape;713;p4"/>
          <p:cNvGrpSpPr/>
          <p:nvPr/>
        </p:nvGrpSpPr>
        <p:grpSpPr>
          <a:xfrm>
            <a:off x="2497050" y="1036985"/>
            <a:ext cx="2172762" cy="261610"/>
            <a:chOff x="2497050" y="1036985"/>
            <a:chExt cx="2172762" cy="261610"/>
          </a:xfrm>
        </p:grpSpPr>
        <p:cxnSp>
          <p:nvCxnSpPr>
            <p:cNvPr id="714" name="Google Shape;714;p4"/>
            <p:cNvCxnSpPr/>
            <p:nvPr/>
          </p:nvCxnSpPr>
          <p:spPr>
            <a:xfrm rot="10800000">
              <a:off x="2591255" y="1298595"/>
              <a:ext cx="2078557" cy="0"/>
            </a:xfrm>
            <a:prstGeom prst="straightConnector1">
              <a:avLst/>
            </a:prstGeom>
            <a:noFill/>
            <a:ln cap="flat" cmpd="sng" w="9525">
              <a:solidFill>
                <a:srgbClr val="D0CECE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715" name="Google Shape;715;p4"/>
            <p:cNvSpPr txBox="1"/>
            <p:nvPr/>
          </p:nvSpPr>
          <p:spPr>
            <a:xfrm>
              <a:off x="2497050" y="1036985"/>
              <a:ext cx="1178382" cy="2616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i="0" lang="en-US" sz="1100" u="none" cap="none" strike="noStrike">
                  <a:solidFill>
                    <a:schemeClr val="dk2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Mobile V 1.23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16" name="Google Shape;716;p4"/>
          <p:cNvGrpSpPr/>
          <p:nvPr/>
        </p:nvGrpSpPr>
        <p:grpSpPr>
          <a:xfrm>
            <a:off x="2582384" y="1599676"/>
            <a:ext cx="2098581" cy="649174"/>
            <a:chOff x="2582384" y="1599676"/>
            <a:chExt cx="2098581" cy="649174"/>
          </a:xfrm>
        </p:grpSpPr>
        <p:sp>
          <p:nvSpPr>
            <p:cNvPr id="717" name="Google Shape;717;p4"/>
            <p:cNvSpPr/>
            <p:nvPr/>
          </p:nvSpPr>
          <p:spPr>
            <a:xfrm>
              <a:off x="2582384" y="1599676"/>
              <a:ext cx="2098581" cy="649174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18" name="Google Shape;718;p4"/>
            <p:cNvGrpSpPr/>
            <p:nvPr/>
          </p:nvGrpSpPr>
          <p:grpSpPr>
            <a:xfrm>
              <a:off x="2689309" y="1734547"/>
              <a:ext cx="82801" cy="72745"/>
              <a:chOff x="5656881" y="3147598"/>
              <a:chExt cx="139485" cy="122544"/>
            </a:xfrm>
          </p:grpSpPr>
          <p:sp>
            <p:nvSpPr>
              <p:cNvPr id="719" name="Google Shape;719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0" name="Google Shape;720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1" name="Google Shape;721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22" name="Google Shape;722;p4"/>
            <p:cNvSpPr txBox="1"/>
            <p:nvPr/>
          </p:nvSpPr>
          <p:spPr>
            <a:xfrm>
              <a:off x="2758762" y="1652804"/>
              <a:ext cx="1652509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Add demo mock data to new workspace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723" name="Google Shape;723;p4"/>
            <p:cNvSpPr/>
            <p:nvPr/>
          </p:nvSpPr>
          <p:spPr>
            <a:xfrm>
              <a:off x="2695008" y="2046722"/>
              <a:ext cx="89099" cy="89099"/>
            </a:xfrm>
            <a:prstGeom prst="ellipse">
              <a:avLst/>
            </a:prstGeom>
            <a:solidFill>
              <a:srgbClr val="9C01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4" name="Google Shape;724;p4"/>
            <p:cNvSpPr txBox="1"/>
            <p:nvPr/>
          </p:nvSpPr>
          <p:spPr>
            <a:xfrm>
              <a:off x="2758762" y="1988493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IN DESIGN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25" name="Google Shape;725;p4"/>
            <p:cNvGrpSpPr/>
            <p:nvPr/>
          </p:nvGrpSpPr>
          <p:grpSpPr>
            <a:xfrm>
              <a:off x="4411271" y="1703235"/>
              <a:ext cx="162486" cy="162486"/>
              <a:chOff x="2181403" y="1652475"/>
              <a:chExt cx="188613" cy="188613"/>
            </a:xfrm>
          </p:grpSpPr>
          <p:pic>
            <p:nvPicPr>
              <p:cNvPr id="726" name="Google Shape;726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27" name="Google Shape;727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28" name="Google Shape;728;p4"/>
            <p:cNvSpPr txBox="1"/>
            <p:nvPr/>
          </p:nvSpPr>
          <p:spPr>
            <a:xfrm>
              <a:off x="4206822" y="1991813"/>
              <a:ext cx="465893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25%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29" name="Google Shape;729;p4"/>
          <p:cNvGrpSpPr/>
          <p:nvPr/>
        </p:nvGrpSpPr>
        <p:grpSpPr>
          <a:xfrm>
            <a:off x="2582384" y="2347215"/>
            <a:ext cx="2098581" cy="546841"/>
            <a:chOff x="2582384" y="2347215"/>
            <a:chExt cx="2098581" cy="546841"/>
          </a:xfrm>
        </p:grpSpPr>
        <p:sp>
          <p:nvSpPr>
            <p:cNvPr id="730" name="Google Shape;730;p4"/>
            <p:cNvSpPr/>
            <p:nvPr/>
          </p:nvSpPr>
          <p:spPr>
            <a:xfrm>
              <a:off x="2582384" y="2347215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31" name="Google Shape;731;p4"/>
            <p:cNvGrpSpPr/>
            <p:nvPr/>
          </p:nvGrpSpPr>
          <p:grpSpPr>
            <a:xfrm>
              <a:off x="2689309" y="2482086"/>
              <a:ext cx="82801" cy="72745"/>
              <a:chOff x="5656881" y="3147598"/>
              <a:chExt cx="139485" cy="122544"/>
            </a:xfrm>
          </p:grpSpPr>
          <p:sp>
            <p:nvSpPr>
              <p:cNvPr id="732" name="Google Shape;732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3" name="Google Shape;733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4" name="Google Shape;734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35" name="Google Shape;735;p4"/>
            <p:cNvSpPr txBox="1"/>
            <p:nvPr/>
          </p:nvSpPr>
          <p:spPr>
            <a:xfrm>
              <a:off x="2758762" y="2400343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Customize navigation menu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736" name="Google Shape;736;p4"/>
            <p:cNvSpPr/>
            <p:nvPr/>
          </p:nvSpPr>
          <p:spPr>
            <a:xfrm>
              <a:off x="2695008" y="2694803"/>
              <a:ext cx="89099" cy="89099"/>
            </a:xfrm>
            <a:prstGeom prst="ellipse">
              <a:avLst/>
            </a:prstGeom>
            <a:solidFill>
              <a:srgbClr val="F59D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7" name="Google Shape;737;p4"/>
            <p:cNvSpPr txBox="1"/>
            <p:nvPr/>
          </p:nvSpPr>
          <p:spPr>
            <a:xfrm>
              <a:off x="2758762" y="2636574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DEV IN PROGRESS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8" name="Google Shape;738;p4"/>
            <p:cNvGrpSpPr/>
            <p:nvPr/>
          </p:nvGrpSpPr>
          <p:grpSpPr>
            <a:xfrm>
              <a:off x="4411271" y="2450774"/>
              <a:ext cx="162486" cy="162486"/>
              <a:chOff x="2181403" y="1652475"/>
              <a:chExt cx="188613" cy="188613"/>
            </a:xfrm>
          </p:grpSpPr>
          <p:pic>
            <p:nvPicPr>
              <p:cNvPr id="739" name="Google Shape;739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40" name="Google Shape;740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41" name="Google Shape;741;p4"/>
            <p:cNvSpPr txBox="1"/>
            <p:nvPr/>
          </p:nvSpPr>
          <p:spPr>
            <a:xfrm>
              <a:off x="4206824" y="2636574"/>
              <a:ext cx="465892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66%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42" name="Google Shape;742;p4"/>
          <p:cNvSpPr txBox="1"/>
          <p:nvPr/>
        </p:nvSpPr>
        <p:spPr>
          <a:xfrm>
            <a:off x="4307143" y="1347746"/>
            <a:ext cx="465893" cy="192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r>
              <a:rPr b="0" i="0" lang="en-US" sz="650" u="none" cap="none" strike="noStrike">
                <a:solidFill>
                  <a:srgbClr val="7F7F7F"/>
                </a:solidFill>
                <a:latin typeface="Proxima Nova"/>
                <a:ea typeface="Proxima Nova"/>
                <a:cs typeface="Proxima Nova"/>
                <a:sym typeface="Proxima Nova"/>
              </a:rPr>
              <a:t>2 Items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43" name="Google Shape;743;p4"/>
          <p:cNvGrpSpPr/>
          <p:nvPr/>
        </p:nvGrpSpPr>
        <p:grpSpPr>
          <a:xfrm>
            <a:off x="2591255" y="1327328"/>
            <a:ext cx="1749969" cy="200055"/>
            <a:chOff x="2903004" y="1388786"/>
            <a:chExt cx="1749969" cy="200055"/>
          </a:xfrm>
        </p:grpSpPr>
        <p:sp>
          <p:nvSpPr>
            <p:cNvPr id="744" name="Google Shape;744;p4"/>
            <p:cNvSpPr txBox="1"/>
            <p:nvPr/>
          </p:nvSpPr>
          <p:spPr>
            <a:xfrm>
              <a:off x="2977503" y="1388786"/>
              <a:ext cx="1675470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Jan 14, 2021 to Mar 16, 2021</a:t>
              </a:r>
              <a:endParaRPr b="0" i="0" sz="7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pic>
          <p:nvPicPr>
            <p:cNvPr id="745" name="Google Shape;745;p4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903004" y="1444711"/>
              <a:ext cx="110120" cy="9317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46" name="Google Shape;746;p4"/>
          <p:cNvGrpSpPr/>
          <p:nvPr/>
        </p:nvGrpSpPr>
        <p:grpSpPr>
          <a:xfrm>
            <a:off x="4845022" y="1342320"/>
            <a:ext cx="1749969" cy="200055"/>
            <a:chOff x="2903004" y="1388786"/>
            <a:chExt cx="1749969" cy="200055"/>
          </a:xfrm>
        </p:grpSpPr>
        <p:sp>
          <p:nvSpPr>
            <p:cNvPr id="747" name="Google Shape;747;p4"/>
            <p:cNvSpPr txBox="1"/>
            <p:nvPr/>
          </p:nvSpPr>
          <p:spPr>
            <a:xfrm>
              <a:off x="2977503" y="1388786"/>
              <a:ext cx="1675470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Jan 14, 2021 to May 1, 2021</a:t>
              </a:r>
              <a:endParaRPr b="0" i="0" sz="7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pic>
          <p:nvPicPr>
            <p:cNvPr id="748" name="Google Shape;748;p4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903004" y="1444711"/>
              <a:ext cx="110120" cy="9317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49" name="Google Shape;749;p4"/>
          <p:cNvGrpSpPr/>
          <p:nvPr/>
        </p:nvGrpSpPr>
        <p:grpSpPr>
          <a:xfrm>
            <a:off x="7124997" y="1349204"/>
            <a:ext cx="1749969" cy="200055"/>
            <a:chOff x="2903004" y="1388786"/>
            <a:chExt cx="1749969" cy="200055"/>
          </a:xfrm>
        </p:grpSpPr>
        <p:sp>
          <p:nvSpPr>
            <p:cNvPr id="750" name="Google Shape;750;p4"/>
            <p:cNvSpPr txBox="1"/>
            <p:nvPr/>
          </p:nvSpPr>
          <p:spPr>
            <a:xfrm>
              <a:off x="2977503" y="1388786"/>
              <a:ext cx="1675470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May 22, 2021 to Aug 26, 2021</a:t>
              </a:r>
              <a:endParaRPr b="0" i="0" sz="7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pic>
          <p:nvPicPr>
            <p:cNvPr id="751" name="Google Shape;751;p4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903004" y="1444711"/>
              <a:ext cx="110120" cy="9317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52" name="Google Shape;752;p4"/>
          <p:cNvGrpSpPr/>
          <p:nvPr/>
        </p:nvGrpSpPr>
        <p:grpSpPr>
          <a:xfrm>
            <a:off x="9420191" y="1343898"/>
            <a:ext cx="1749969" cy="200055"/>
            <a:chOff x="2903004" y="1388786"/>
            <a:chExt cx="1749969" cy="200055"/>
          </a:xfrm>
        </p:grpSpPr>
        <p:sp>
          <p:nvSpPr>
            <p:cNvPr id="753" name="Google Shape;753;p4"/>
            <p:cNvSpPr txBox="1"/>
            <p:nvPr/>
          </p:nvSpPr>
          <p:spPr>
            <a:xfrm>
              <a:off x="2977503" y="1388786"/>
              <a:ext cx="1675470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Aug 26, 2021 to Nov 26, 2021</a:t>
              </a:r>
              <a:endParaRPr b="0" i="0" sz="7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pic>
          <p:nvPicPr>
            <p:cNvPr id="754" name="Google Shape;754;p4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903004" y="1444711"/>
              <a:ext cx="110120" cy="9317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55" name="Google Shape;755;p4"/>
          <p:cNvGrpSpPr/>
          <p:nvPr/>
        </p:nvGrpSpPr>
        <p:grpSpPr>
          <a:xfrm>
            <a:off x="9404647" y="2854471"/>
            <a:ext cx="2105169" cy="546841"/>
            <a:chOff x="9404647" y="2854471"/>
            <a:chExt cx="2105169" cy="546841"/>
          </a:xfrm>
        </p:grpSpPr>
        <p:sp>
          <p:nvSpPr>
            <p:cNvPr id="756" name="Google Shape;756;p4"/>
            <p:cNvSpPr/>
            <p:nvPr/>
          </p:nvSpPr>
          <p:spPr>
            <a:xfrm>
              <a:off x="9404647" y="2854471"/>
              <a:ext cx="2098581" cy="546841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57" name="Google Shape;757;p4"/>
            <p:cNvGrpSpPr/>
            <p:nvPr/>
          </p:nvGrpSpPr>
          <p:grpSpPr>
            <a:xfrm>
              <a:off x="9524920" y="2989342"/>
              <a:ext cx="82801" cy="72745"/>
              <a:chOff x="5656881" y="3147598"/>
              <a:chExt cx="139485" cy="122544"/>
            </a:xfrm>
          </p:grpSpPr>
          <p:sp>
            <p:nvSpPr>
              <p:cNvPr id="758" name="Google Shape;758;p4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9" name="Google Shape;759;p4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0" name="Google Shape;760;p4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61" name="Google Shape;761;p4"/>
            <p:cNvSpPr txBox="1"/>
            <p:nvPr/>
          </p:nvSpPr>
          <p:spPr>
            <a:xfrm>
              <a:off x="9594373" y="2907599"/>
              <a:ext cx="16525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Integrations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762" name="Google Shape;762;p4"/>
            <p:cNvSpPr/>
            <p:nvPr/>
          </p:nvSpPr>
          <p:spPr>
            <a:xfrm>
              <a:off x="9530619" y="3202059"/>
              <a:ext cx="89099" cy="89099"/>
            </a:xfrm>
            <a:prstGeom prst="ellipse">
              <a:avLst/>
            </a:prstGeom>
            <a:solidFill>
              <a:srgbClr val="FF01C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3" name="Google Shape;763;p4"/>
            <p:cNvSpPr txBox="1"/>
            <p:nvPr/>
          </p:nvSpPr>
          <p:spPr>
            <a:xfrm>
              <a:off x="9594373" y="3143830"/>
              <a:ext cx="1652509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SPEC NEEDED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64" name="Google Shape;764;p4"/>
            <p:cNvGrpSpPr/>
            <p:nvPr/>
          </p:nvGrpSpPr>
          <p:grpSpPr>
            <a:xfrm>
              <a:off x="11246882" y="2958030"/>
              <a:ext cx="162486" cy="162486"/>
              <a:chOff x="2181403" y="1652475"/>
              <a:chExt cx="188613" cy="188613"/>
            </a:xfrm>
          </p:grpSpPr>
          <p:pic>
            <p:nvPicPr>
              <p:cNvPr id="765" name="Google Shape;765;p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226706" y="1688513"/>
                <a:ext cx="100495" cy="1004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66" name="Google Shape;766;p4"/>
              <p:cNvSpPr/>
              <p:nvPr/>
            </p:nvSpPr>
            <p:spPr>
              <a:xfrm>
                <a:off x="2181403" y="1652475"/>
                <a:ext cx="188613" cy="188613"/>
              </a:xfrm>
              <a:prstGeom prst="ellipse">
                <a:avLst/>
              </a:prstGeom>
              <a:noFill/>
              <a:ln cap="flat" cmpd="sng" w="9525">
                <a:solidFill>
                  <a:srgbClr val="42526E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67" name="Google Shape;767;p4"/>
            <p:cNvSpPr txBox="1"/>
            <p:nvPr/>
          </p:nvSpPr>
          <p:spPr>
            <a:xfrm>
              <a:off x="11039525" y="3143830"/>
              <a:ext cx="470291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50%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68" name="Google Shape;768;p4"/>
          <p:cNvGrpSpPr/>
          <p:nvPr/>
        </p:nvGrpSpPr>
        <p:grpSpPr>
          <a:xfrm>
            <a:off x="4851697" y="5444633"/>
            <a:ext cx="2101779" cy="546841"/>
            <a:chOff x="4851697" y="5444633"/>
            <a:chExt cx="2101779" cy="546841"/>
          </a:xfrm>
        </p:grpSpPr>
        <p:grpSp>
          <p:nvGrpSpPr>
            <p:cNvPr id="769" name="Google Shape;769;p4"/>
            <p:cNvGrpSpPr/>
            <p:nvPr/>
          </p:nvGrpSpPr>
          <p:grpSpPr>
            <a:xfrm>
              <a:off x="4851697" y="5444633"/>
              <a:ext cx="2101779" cy="546841"/>
              <a:chOff x="4851697" y="5444633"/>
              <a:chExt cx="2101779" cy="546841"/>
            </a:xfrm>
          </p:grpSpPr>
          <p:sp>
            <p:nvSpPr>
              <p:cNvPr id="770" name="Google Shape;770;p4"/>
              <p:cNvSpPr/>
              <p:nvPr/>
            </p:nvSpPr>
            <p:spPr>
              <a:xfrm>
                <a:off x="4851697" y="5444633"/>
                <a:ext cx="2098581" cy="546841"/>
              </a:xfrm>
              <a:prstGeom prst="roundRect">
                <a:avLst>
                  <a:gd fmla="val 698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71" name="Google Shape;771;p4"/>
              <p:cNvGrpSpPr/>
              <p:nvPr/>
            </p:nvGrpSpPr>
            <p:grpSpPr>
              <a:xfrm>
                <a:off x="4971970" y="5579504"/>
                <a:ext cx="82801" cy="72745"/>
                <a:chOff x="5656881" y="3147598"/>
                <a:chExt cx="139485" cy="122544"/>
              </a:xfrm>
            </p:grpSpPr>
            <p:sp>
              <p:nvSpPr>
                <p:cNvPr id="772" name="Google Shape;772;p4"/>
                <p:cNvSpPr/>
                <p:nvPr/>
              </p:nvSpPr>
              <p:spPr>
                <a:xfrm>
                  <a:off x="5656881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3" name="Google Shape;773;p4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4" name="Google Shape;774;p4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75" name="Google Shape;775;p4"/>
              <p:cNvSpPr txBox="1"/>
              <p:nvPr/>
            </p:nvSpPr>
            <p:spPr>
              <a:xfrm>
                <a:off x="5041423" y="5497761"/>
                <a:ext cx="1652509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en-US" sz="800" u="none" cap="none" strike="noStrike">
                    <a:solidFill>
                      <a:srgbClr val="212121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International Time-zones</a:t>
                </a:r>
                <a:endParaRPr b="0" i="0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  <p:sp>
            <p:nvSpPr>
              <p:cNvPr id="776" name="Google Shape;776;p4"/>
              <p:cNvSpPr/>
              <p:nvPr/>
            </p:nvSpPr>
            <p:spPr>
              <a:xfrm>
                <a:off x="4977669" y="5792221"/>
                <a:ext cx="89099" cy="89099"/>
              </a:xfrm>
              <a:prstGeom prst="ellipse">
                <a:avLst/>
              </a:prstGeom>
              <a:solidFill>
                <a:srgbClr val="00D74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7" name="Google Shape;777;p4"/>
              <p:cNvSpPr txBox="1"/>
              <p:nvPr/>
            </p:nvSpPr>
            <p:spPr>
              <a:xfrm>
                <a:off x="5041424" y="5733992"/>
                <a:ext cx="1328758" cy="1923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0"/>
                  <a:buFont typeface="Arial"/>
                  <a:buNone/>
                </a:pPr>
                <a:r>
                  <a:rPr b="0" i="0" lang="en-US" sz="650" u="none" cap="none" strike="noStrike">
                    <a:solidFill>
                      <a:srgbClr val="212121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DONE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778" name="Google Shape;778;p4"/>
              <p:cNvGrpSpPr/>
              <p:nvPr/>
            </p:nvGrpSpPr>
            <p:grpSpPr>
              <a:xfrm>
                <a:off x="6693932" y="5548192"/>
                <a:ext cx="162486" cy="162486"/>
                <a:chOff x="2181403" y="1652475"/>
                <a:chExt cx="188613" cy="188613"/>
              </a:xfrm>
            </p:grpSpPr>
            <p:pic>
              <p:nvPicPr>
                <p:cNvPr id="779" name="Google Shape;779;p4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0"/>
                <a:stretch/>
              </p:blipFill>
              <p:spPr>
                <a:xfrm>
                  <a:off x="2226706" y="1688513"/>
                  <a:ext cx="100495" cy="10049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780" name="Google Shape;780;p4"/>
                <p:cNvSpPr/>
                <p:nvPr/>
              </p:nvSpPr>
              <p:spPr>
                <a:xfrm>
                  <a:off x="2181403" y="1652475"/>
                  <a:ext cx="188613" cy="188613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42526E"/>
                  </a:solidFill>
                  <a:prstDash val="dash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81" name="Google Shape;781;p4"/>
              <p:cNvSpPr txBox="1"/>
              <p:nvPr/>
            </p:nvSpPr>
            <p:spPr>
              <a:xfrm>
                <a:off x="6619111" y="5737026"/>
                <a:ext cx="334365" cy="1923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0"/>
                  <a:buFont typeface="Arial"/>
                  <a:buNone/>
                </a:pPr>
                <a:r>
                  <a:rPr b="0" i="0" lang="en-US" sz="650" u="none" cap="none" strike="noStrike">
                    <a:solidFill>
                      <a:srgbClr val="757070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1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782" name="Google Shape;782;p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6708393" y="5778272"/>
                <a:ext cx="89349" cy="9927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783" name="Google Shape;783;p4"/>
            <p:cNvSpPr txBox="1"/>
            <p:nvPr/>
          </p:nvSpPr>
          <p:spPr>
            <a:xfrm>
              <a:off x="6258746" y="5734557"/>
              <a:ext cx="535188" cy="192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"/>
                <a:buFont typeface="Arial"/>
                <a:buNone/>
              </a:pPr>
              <a:r>
                <a:rPr b="0" i="0" lang="en-US" sz="650" u="none" cap="none" strike="noStrike">
                  <a:solidFill>
                    <a:srgbClr val="757070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100%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8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9" name="Google Shape;789;p5"/>
          <p:cNvGrpSpPr/>
          <p:nvPr/>
        </p:nvGrpSpPr>
        <p:grpSpPr>
          <a:xfrm>
            <a:off x="5945263" y="1702960"/>
            <a:ext cx="6551562" cy="4701331"/>
            <a:chOff x="151719" y="1693119"/>
            <a:chExt cx="11715750" cy="4701331"/>
          </a:xfrm>
        </p:grpSpPr>
        <p:sp>
          <p:nvSpPr>
            <p:cNvPr id="790" name="Google Shape;790;p5"/>
            <p:cNvSpPr/>
            <p:nvPr/>
          </p:nvSpPr>
          <p:spPr>
            <a:xfrm flipH="1">
              <a:off x="15171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1" name="Google Shape;791;p5"/>
            <p:cNvSpPr/>
            <p:nvPr/>
          </p:nvSpPr>
          <p:spPr>
            <a:xfrm flipH="1">
              <a:off x="46544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2" name="Google Shape;792;p5"/>
            <p:cNvSpPr/>
            <p:nvPr/>
          </p:nvSpPr>
          <p:spPr>
            <a:xfrm flipH="1">
              <a:off x="779167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3" name="Google Shape;793;p5"/>
            <p:cNvSpPr/>
            <p:nvPr/>
          </p:nvSpPr>
          <p:spPr>
            <a:xfrm flipH="1">
              <a:off x="1092891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4" name="Google Shape;794;p5"/>
            <p:cNvSpPr/>
            <p:nvPr/>
          </p:nvSpPr>
          <p:spPr>
            <a:xfrm flipH="1">
              <a:off x="1406615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5" name="Google Shape;795;p5"/>
            <p:cNvSpPr/>
            <p:nvPr/>
          </p:nvSpPr>
          <p:spPr>
            <a:xfrm flipH="1">
              <a:off x="172033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6" name="Google Shape;796;p5"/>
            <p:cNvSpPr/>
            <p:nvPr/>
          </p:nvSpPr>
          <p:spPr>
            <a:xfrm flipH="1">
              <a:off x="203406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7" name="Google Shape;797;p5"/>
            <p:cNvSpPr/>
            <p:nvPr/>
          </p:nvSpPr>
          <p:spPr>
            <a:xfrm flipH="1">
              <a:off x="2347787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8" name="Google Shape;798;p5"/>
            <p:cNvSpPr/>
            <p:nvPr/>
          </p:nvSpPr>
          <p:spPr>
            <a:xfrm flipH="1">
              <a:off x="2661511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9" name="Google Shape;799;p5"/>
            <p:cNvSpPr/>
            <p:nvPr/>
          </p:nvSpPr>
          <p:spPr>
            <a:xfrm flipH="1">
              <a:off x="2975235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0" name="Google Shape;800;p5"/>
            <p:cNvSpPr/>
            <p:nvPr/>
          </p:nvSpPr>
          <p:spPr>
            <a:xfrm flipH="1">
              <a:off x="328895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1" name="Google Shape;801;p5"/>
            <p:cNvSpPr/>
            <p:nvPr/>
          </p:nvSpPr>
          <p:spPr>
            <a:xfrm flipH="1">
              <a:off x="360268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2" name="Google Shape;802;p5"/>
            <p:cNvSpPr/>
            <p:nvPr/>
          </p:nvSpPr>
          <p:spPr>
            <a:xfrm flipH="1">
              <a:off x="3916407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3" name="Google Shape;803;p5"/>
            <p:cNvSpPr/>
            <p:nvPr/>
          </p:nvSpPr>
          <p:spPr>
            <a:xfrm flipH="1">
              <a:off x="4230131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4" name="Google Shape;804;p5"/>
            <p:cNvSpPr/>
            <p:nvPr/>
          </p:nvSpPr>
          <p:spPr>
            <a:xfrm flipH="1">
              <a:off x="4543855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5" name="Google Shape;805;p5"/>
            <p:cNvSpPr/>
            <p:nvPr/>
          </p:nvSpPr>
          <p:spPr>
            <a:xfrm flipH="1">
              <a:off x="485757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6" name="Google Shape;806;p5"/>
            <p:cNvSpPr/>
            <p:nvPr/>
          </p:nvSpPr>
          <p:spPr>
            <a:xfrm flipH="1">
              <a:off x="517130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7" name="Google Shape;807;p5"/>
            <p:cNvSpPr/>
            <p:nvPr/>
          </p:nvSpPr>
          <p:spPr>
            <a:xfrm flipH="1">
              <a:off x="5485027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8" name="Google Shape;808;p5"/>
            <p:cNvSpPr/>
            <p:nvPr/>
          </p:nvSpPr>
          <p:spPr>
            <a:xfrm flipH="1">
              <a:off x="5798751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9" name="Google Shape;809;p5"/>
            <p:cNvSpPr/>
            <p:nvPr/>
          </p:nvSpPr>
          <p:spPr>
            <a:xfrm flipH="1">
              <a:off x="6112475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0" name="Google Shape;810;p5"/>
            <p:cNvSpPr/>
            <p:nvPr/>
          </p:nvSpPr>
          <p:spPr>
            <a:xfrm flipH="1">
              <a:off x="642619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1" name="Google Shape;811;p5"/>
            <p:cNvSpPr/>
            <p:nvPr/>
          </p:nvSpPr>
          <p:spPr>
            <a:xfrm flipH="1">
              <a:off x="673992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2" name="Google Shape;812;p5"/>
            <p:cNvSpPr/>
            <p:nvPr/>
          </p:nvSpPr>
          <p:spPr>
            <a:xfrm flipH="1">
              <a:off x="7053647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3" name="Google Shape;813;p5"/>
            <p:cNvSpPr/>
            <p:nvPr/>
          </p:nvSpPr>
          <p:spPr>
            <a:xfrm flipH="1">
              <a:off x="7367371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4" name="Google Shape;814;p5"/>
            <p:cNvSpPr/>
            <p:nvPr/>
          </p:nvSpPr>
          <p:spPr>
            <a:xfrm flipH="1">
              <a:off x="7681095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5" name="Google Shape;815;p5"/>
            <p:cNvSpPr/>
            <p:nvPr/>
          </p:nvSpPr>
          <p:spPr>
            <a:xfrm flipH="1">
              <a:off x="799481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6" name="Google Shape;816;p5"/>
            <p:cNvSpPr/>
            <p:nvPr/>
          </p:nvSpPr>
          <p:spPr>
            <a:xfrm flipH="1">
              <a:off x="830854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7" name="Google Shape;817;p5"/>
            <p:cNvSpPr/>
            <p:nvPr/>
          </p:nvSpPr>
          <p:spPr>
            <a:xfrm flipH="1">
              <a:off x="8622267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8" name="Google Shape;818;p5"/>
            <p:cNvSpPr/>
            <p:nvPr/>
          </p:nvSpPr>
          <p:spPr>
            <a:xfrm flipH="1">
              <a:off x="8935991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9" name="Google Shape;819;p5"/>
            <p:cNvSpPr/>
            <p:nvPr/>
          </p:nvSpPr>
          <p:spPr>
            <a:xfrm flipH="1">
              <a:off x="9249715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0" name="Google Shape;820;p5"/>
            <p:cNvSpPr/>
            <p:nvPr/>
          </p:nvSpPr>
          <p:spPr>
            <a:xfrm flipH="1">
              <a:off x="956343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1" name="Google Shape;821;p5"/>
            <p:cNvSpPr/>
            <p:nvPr/>
          </p:nvSpPr>
          <p:spPr>
            <a:xfrm flipH="1">
              <a:off x="987716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2" name="Google Shape;822;p5"/>
            <p:cNvSpPr/>
            <p:nvPr/>
          </p:nvSpPr>
          <p:spPr>
            <a:xfrm flipH="1">
              <a:off x="10190887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3" name="Google Shape;823;p5"/>
            <p:cNvSpPr/>
            <p:nvPr/>
          </p:nvSpPr>
          <p:spPr>
            <a:xfrm flipH="1">
              <a:off x="10504611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4" name="Google Shape;824;p5"/>
            <p:cNvSpPr/>
            <p:nvPr/>
          </p:nvSpPr>
          <p:spPr>
            <a:xfrm flipH="1">
              <a:off x="10818335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5" name="Google Shape;825;p5"/>
            <p:cNvSpPr/>
            <p:nvPr/>
          </p:nvSpPr>
          <p:spPr>
            <a:xfrm flipH="1">
              <a:off x="1113205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6" name="Google Shape;826;p5"/>
            <p:cNvSpPr/>
            <p:nvPr/>
          </p:nvSpPr>
          <p:spPr>
            <a:xfrm flipH="1">
              <a:off x="1144578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7" name="Google Shape;827;p5"/>
            <p:cNvSpPr/>
            <p:nvPr/>
          </p:nvSpPr>
          <p:spPr>
            <a:xfrm flipH="1">
              <a:off x="1175951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8" name="Google Shape;828;p5"/>
          <p:cNvGrpSpPr/>
          <p:nvPr/>
        </p:nvGrpSpPr>
        <p:grpSpPr>
          <a:xfrm>
            <a:off x="151719" y="1693119"/>
            <a:ext cx="6551562" cy="4701331"/>
            <a:chOff x="151719" y="1693119"/>
            <a:chExt cx="11715750" cy="4701331"/>
          </a:xfrm>
        </p:grpSpPr>
        <p:sp>
          <p:nvSpPr>
            <p:cNvPr id="829" name="Google Shape;829;p5"/>
            <p:cNvSpPr/>
            <p:nvPr/>
          </p:nvSpPr>
          <p:spPr>
            <a:xfrm flipH="1">
              <a:off x="15171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0" name="Google Shape;830;p5"/>
            <p:cNvSpPr/>
            <p:nvPr/>
          </p:nvSpPr>
          <p:spPr>
            <a:xfrm flipH="1">
              <a:off x="46544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1" name="Google Shape;831;p5"/>
            <p:cNvSpPr/>
            <p:nvPr/>
          </p:nvSpPr>
          <p:spPr>
            <a:xfrm flipH="1">
              <a:off x="779167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2" name="Google Shape;832;p5"/>
            <p:cNvSpPr/>
            <p:nvPr/>
          </p:nvSpPr>
          <p:spPr>
            <a:xfrm flipH="1">
              <a:off x="1092891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3" name="Google Shape;833;p5"/>
            <p:cNvSpPr/>
            <p:nvPr/>
          </p:nvSpPr>
          <p:spPr>
            <a:xfrm flipH="1">
              <a:off x="1406615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4" name="Google Shape;834;p5"/>
            <p:cNvSpPr/>
            <p:nvPr/>
          </p:nvSpPr>
          <p:spPr>
            <a:xfrm flipH="1">
              <a:off x="172033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5" name="Google Shape;835;p5"/>
            <p:cNvSpPr/>
            <p:nvPr/>
          </p:nvSpPr>
          <p:spPr>
            <a:xfrm flipH="1">
              <a:off x="203406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6" name="Google Shape;836;p5"/>
            <p:cNvSpPr/>
            <p:nvPr/>
          </p:nvSpPr>
          <p:spPr>
            <a:xfrm flipH="1">
              <a:off x="2347787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7" name="Google Shape;837;p5"/>
            <p:cNvSpPr/>
            <p:nvPr/>
          </p:nvSpPr>
          <p:spPr>
            <a:xfrm flipH="1">
              <a:off x="2661511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8" name="Google Shape;838;p5"/>
            <p:cNvSpPr/>
            <p:nvPr/>
          </p:nvSpPr>
          <p:spPr>
            <a:xfrm flipH="1">
              <a:off x="2975235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9" name="Google Shape;839;p5"/>
            <p:cNvSpPr/>
            <p:nvPr/>
          </p:nvSpPr>
          <p:spPr>
            <a:xfrm flipH="1">
              <a:off x="328895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0" name="Google Shape;840;p5"/>
            <p:cNvSpPr/>
            <p:nvPr/>
          </p:nvSpPr>
          <p:spPr>
            <a:xfrm flipH="1">
              <a:off x="360268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1" name="Google Shape;841;p5"/>
            <p:cNvSpPr/>
            <p:nvPr/>
          </p:nvSpPr>
          <p:spPr>
            <a:xfrm flipH="1">
              <a:off x="3916407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2" name="Google Shape;842;p5"/>
            <p:cNvSpPr/>
            <p:nvPr/>
          </p:nvSpPr>
          <p:spPr>
            <a:xfrm flipH="1">
              <a:off x="4230131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3" name="Google Shape;843;p5"/>
            <p:cNvSpPr/>
            <p:nvPr/>
          </p:nvSpPr>
          <p:spPr>
            <a:xfrm flipH="1">
              <a:off x="4543855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4" name="Google Shape;844;p5"/>
            <p:cNvSpPr/>
            <p:nvPr/>
          </p:nvSpPr>
          <p:spPr>
            <a:xfrm flipH="1">
              <a:off x="485757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5" name="Google Shape;845;p5"/>
            <p:cNvSpPr/>
            <p:nvPr/>
          </p:nvSpPr>
          <p:spPr>
            <a:xfrm flipH="1">
              <a:off x="517130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6" name="Google Shape;846;p5"/>
            <p:cNvSpPr/>
            <p:nvPr/>
          </p:nvSpPr>
          <p:spPr>
            <a:xfrm flipH="1">
              <a:off x="5485027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7" name="Google Shape;847;p5"/>
            <p:cNvSpPr/>
            <p:nvPr/>
          </p:nvSpPr>
          <p:spPr>
            <a:xfrm flipH="1">
              <a:off x="5798751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5"/>
            <p:cNvSpPr/>
            <p:nvPr/>
          </p:nvSpPr>
          <p:spPr>
            <a:xfrm flipH="1">
              <a:off x="6112475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5"/>
            <p:cNvSpPr/>
            <p:nvPr/>
          </p:nvSpPr>
          <p:spPr>
            <a:xfrm flipH="1">
              <a:off x="642619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0" name="Google Shape;850;p5"/>
            <p:cNvSpPr/>
            <p:nvPr/>
          </p:nvSpPr>
          <p:spPr>
            <a:xfrm flipH="1">
              <a:off x="673992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1" name="Google Shape;851;p5"/>
            <p:cNvSpPr/>
            <p:nvPr/>
          </p:nvSpPr>
          <p:spPr>
            <a:xfrm flipH="1">
              <a:off x="7053647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2" name="Google Shape;852;p5"/>
            <p:cNvSpPr/>
            <p:nvPr/>
          </p:nvSpPr>
          <p:spPr>
            <a:xfrm flipH="1">
              <a:off x="7367371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3" name="Google Shape;853;p5"/>
            <p:cNvSpPr/>
            <p:nvPr/>
          </p:nvSpPr>
          <p:spPr>
            <a:xfrm flipH="1">
              <a:off x="7681095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4" name="Google Shape;854;p5"/>
            <p:cNvSpPr/>
            <p:nvPr/>
          </p:nvSpPr>
          <p:spPr>
            <a:xfrm flipH="1">
              <a:off x="799481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5" name="Google Shape;855;p5"/>
            <p:cNvSpPr/>
            <p:nvPr/>
          </p:nvSpPr>
          <p:spPr>
            <a:xfrm flipH="1">
              <a:off x="830854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6" name="Google Shape;856;p5"/>
            <p:cNvSpPr/>
            <p:nvPr/>
          </p:nvSpPr>
          <p:spPr>
            <a:xfrm flipH="1">
              <a:off x="8622267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7" name="Google Shape;857;p5"/>
            <p:cNvSpPr/>
            <p:nvPr/>
          </p:nvSpPr>
          <p:spPr>
            <a:xfrm flipH="1">
              <a:off x="8935991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8" name="Google Shape;858;p5"/>
            <p:cNvSpPr/>
            <p:nvPr/>
          </p:nvSpPr>
          <p:spPr>
            <a:xfrm flipH="1">
              <a:off x="9249715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9" name="Google Shape;859;p5"/>
            <p:cNvSpPr/>
            <p:nvPr/>
          </p:nvSpPr>
          <p:spPr>
            <a:xfrm flipH="1">
              <a:off x="956343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0" name="Google Shape;860;p5"/>
            <p:cNvSpPr/>
            <p:nvPr/>
          </p:nvSpPr>
          <p:spPr>
            <a:xfrm flipH="1">
              <a:off x="987716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1" name="Google Shape;861;p5"/>
            <p:cNvSpPr/>
            <p:nvPr/>
          </p:nvSpPr>
          <p:spPr>
            <a:xfrm flipH="1">
              <a:off x="10190887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2" name="Google Shape;862;p5"/>
            <p:cNvSpPr/>
            <p:nvPr/>
          </p:nvSpPr>
          <p:spPr>
            <a:xfrm flipH="1">
              <a:off x="10504611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3" name="Google Shape;863;p5"/>
            <p:cNvSpPr/>
            <p:nvPr/>
          </p:nvSpPr>
          <p:spPr>
            <a:xfrm flipH="1">
              <a:off x="10818335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4" name="Google Shape;864;p5"/>
            <p:cNvSpPr/>
            <p:nvPr/>
          </p:nvSpPr>
          <p:spPr>
            <a:xfrm flipH="1">
              <a:off x="1113205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5" name="Google Shape;865;p5"/>
            <p:cNvSpPr/>
            <p:nvPr/>
          </p:nvSpPr>
          <p:spPr>
            <a:xfrm flipH="1">
              <a:off x="11445783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6" name="Google Shape;866;p5"/>
            <p:cNvSpPr/>
            <p:nvPr/>
          </p:nvSpPr>
          <p:spPr>
            <a:xfrm flipH="1">
              <a:off x="11759519" y="1693119"/>
              <a:ext cx="107950" cy="4701331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867" name="Google Shape;867;p5"/>
          <p:cNvCxnSpPr/>
          <p:nvPr/>
        </p:nvCxnSpPr>
        <p:spPr>
          <a:xfrm>
            <a:off x="972915" y="1695364"/>
            <a:ext cx="0" cy="4699086"/>
          </a:xfrm>
          <a:prstGeom prst="straightConnector1">
            <a:avLst/>
          </a:prstGeom>
          <a:noFill/>
          <a:ln cap="flat" cmpd="sng" w="9525">
            <a:solidFill>
              <a:srgbClr val="5068FF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868" name="Google Shape;868;p5"/>
          <p:cNvSpPr txBox="1"/>
          <p:nvPr/>
        </p:nvSpPr>
        <p:spPr>
          <a:xfrm>
            <a:off x="236603" y="246154"/>
            <a:ext cx="440699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202020"/>
                </a:solidFill>
                <a:latin typeface="Proxima Nova"/>
                <a:ea typeface="Proxima Nova"/>
                <a:cs typeface="Proxima Nova"/>
                <a:sym typeface="Proxima Nova"/>
              </a:rPr>
              <a:t>Timeline Roadmap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9" name="Google Shape;869;p5"/>
          <p:cNvSpPr txBox="1"/>
          <p:nvPr/>
        </p:nvSpPr>
        <p:spPr>
          <a:xfrm>
            <a:off x="236603" y="663215"/>
            <a:ext cx="660929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View release items in a timeline; set dates &amp; dependencies between items to accurately plan your roadmap.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70" name="Google Shape;870;p5"/>
          <p:cNvGrpSpPr/>
          <p:nvPr/>
        </p:nvGrpSpPr>
        <p:grpSpPr>
          <a:xfrm>
            <a:off x="-111512" y="1471642"/>
            <a:ext cx="12407590" cy="230832"/>
            <a:chOff x="-111512" y="1471642"/>
            <a:chExt cx="12407590" cy="230832"/>
          </a:xfrm>
        </p:grpSpPr>
        <p:sp>
          <p:nvSpPr>
            <p:cNvPr id="871" name="Google Shape;871;p5"/>
            <p:cNvSpPr/>
            <p:nvPr/>
          </p:nvSpPr>
          <p:spPr>
            <a:xfrm>
              <a:off x="-111512" y="1478743"/>
              <a:ext cx="12407590" cy="214377"/>
            </a:xfrm>
            <a:prstGeom prst="rect">
              <a:avLst/>
            </a:prstGeom>
            <a:solidFill>
              <a:srgbClr val="F2F2F2"/>
            </a:solidFill>
            <a:ln cap="flat" cmpd="sng" w="9525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2" name="Google Shape;872;p5"/>
            <p:cNvSpPr txBox="1"/>
            <p:nvPr/>
          </p:nvSpPr>
          <p:spPr>
            <a:xfrm>
              <a:off x="346722" y="1471642"/>
              <a:ext cx="1697668" cy="23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Parking Lot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73" name="Google Shape;873;p5"/>
          <p:cNvSpPr txBox="1"/>
          <p:nvPr/>
        </p:nvSpPr>
        <p:spPr>
          <a:xfrm>
            <a:off x="122812" y="1244360"/>
            <a:ext cx="4914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Oct 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4" name="Google Shape;874;p5"/>
          <p:cNvSpPr txBox="1"/>
          <p:nvPr/>
        </p:nvSpPr>
        <p:spPr>
          <a:xfrm>
            <a:off x="199884" y="1044722"/>
            <a:ext cx="1133615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Q4 2021</a:t>
            </a:r>
            <a:endParaRPr b="0" i="0" sz="7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75" name="Google Shape;875;p5"/>
          <p:cNvSpPr txBox="1"/>
          <p:nvPr/>
        </p:nvSpPr>
        <p:spPr>
          <a:xfrm>
            <a:off x="11128743" y="6538912"/>
            <a:ext cx="1176670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D8D8D8"/>
                </a:solidFill>
                <a:latin typeface="Proxima Nova"/>
                <a:ea typeface="Proxima Nova"/>
                <a:cs typeface="Proxima Nova"/>
                <a:sym typeface="Proxima Nova"/>
              </a:rPr>
              <a:t>Timeline Roadmap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6" name="Google Shape;876;p5"/>
          <p:cNvCxnSpPr/>
          <p:nvPr/>
        </p:nvCxnSpPr>
        <p:spPr>
          <a:xfrm>
            <a:off x="243111" y="1092114"/>
            <a:ext cx="0" cy="100027"/>
          </a:xfrm>
          <a:prstGeom prst="straightConnector1">
            <a:avLst/>
          </a:prstGeom>
          <a:noFill/>
          <a:ln cap="flat" cmpd="sng" w="12700">
            <a:solidFill>
              <a:srgbClr val="42526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77" name="Google Shape;877;p5"/>
          <p:cNvSpPr txBox="1"/>
          <p:nvPr/>
        </p:nvSpPr>
        <p:spPr>
          <a:xfrm>
            <a:off x="2541585" y="1044722"/>
            <a:ext cx="906794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Q1 2022</a:t>
            </a:r>
            <a:endParaRPr b="0" i="0" sz="7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878" name="Google Shape;878;p5"/>
          <p:cNvCxnSpPr/>
          <p:nvPr/>
        </p:nvCxnSpPr>
        <p:spPr>
          <a:xfrm>
            <a:off x="2584811" y="1092114"/>
            <a:ext cx="0" cy="100027"/>
          </a:xfrm>
          <a:prstGeom prst="straightConnector1">
            <a:avLst/>
          </a:prstGeom>
          <a:noFill/>
          <a:ln cap="flat" cmpd="sng" w="12700">
            <a:solidFill>
              <a:srgbClr val="42526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79" name="Google Shape;879;p5"/>
          <p:cNvSpPr txBox="1"/>
          <p:nvPr/>
        </p:nvSpPr>
        <p:spPr>
          <a:xfrm>
            <a:off x="4759715" y="1044722"/>
            <a:ext cx="889364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Q2 2022</a:t>
            </a:r>
            <a:endParaRPr b="0" i="0" sz="7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880" name="Google Shape;880;p5"/>
          <p:cNvCxnSpPr/>
          <p:nvPr/>
        </p:nvCxnSpPr>
        <p:spPr>
          <a:xfrm>
            <a:off x="4802941" y="1092114"/>
            <a:ext cx="0" cy="100027"/>
          </a:xfrm>
          <a:prstGeom prst="straightConnector1">
            <a:avLst/>
          </a:prstGeom>
          <a:noFill/>
          <a:ln cap="flat" cmpd="sng" w="12700">
            <a:solidFill>
              <a:srgbClr val="42526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81" name="Google Shape;881;p5"/>
          <p:cNvSpPr txBox="1"/>
          <p:nvPr/>
        </p:nvSpPr>
        <p:spPr>
          <a:xfrm>
            <a:off x="7044035" y="1044722"/>
            <a:ext cx="745678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Q3 2022</a:t>
            </a:r>
            <a:endParaRPr b="0" i="0" sz="7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882" name="Google Shape;882;p5"/>
          <p:cNvCxnSpPr/>
          <p:nvPr/>
        </p:nvCxnSpPr>
        <p:spPr>
          <a:xfrm>
            <a:off x="7087261" y="1092114"/>
            <a:ext cx="0" cy="100027"/>
          </a:xfrm>
          <a:prstGeom prst="straightConnector1">
            <a:avLst/>
          </a:prstGeom>
          <a:noFill/>
          <a:ln cap="flat" cmpd="sng" w="12700">
            <a:solidFill>
              <a:srgbClr val="42526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83" name="Google Shape;883;p5"/>
          <p:cNvSpPr txBox="1"/>
          <p:nvPr/>
        </p:nvSpPr>
        <p:spPr>
          <a:xfrm>
            <a:off x="9208788" y="1038372"/>
            <a:ext cx="745678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Q4 2022</a:t>
            </a:r>
            <a:endParaRPr b="0" i="0" sz="7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884" name="Google Shape;884;p5"/>
          <p:cNvCxnSpPr/>
          <p:nvPr/>
        </p:nvCxnSpPr>
        <p:spPr>
          <a:xfrm>
            <a:off x="9252014" y="1085764"/>
            <a:ext cx="0" cy="100027"/>
          </a:xfrm>
          <a:prstGeom prst="straightConnector1">
            <a:avLst/>
          </a:prstGeom>
          <a:noFill/>
          <a:ln cap="flat" cmpd="sng" w="12700">
            <a:solidFill>
              <a:srgbClr val="42526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85" name="Google Shape;885;p5"/>
          <p:cNvSpPr txBox="1"/>
          <p:nvPr/>
        </p:nvSpPr>
        <p:spPr>
          <a:xfrm>
            <a:off x="11337280" y="1044722"/>
            <a:ext cx="957285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en-US" sz="7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Q1 2023</a:t>
            </a:r>
            <a:endParaRPr b="0" i="0" sz="7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886" name="Google Shape;886;p5"/>
          <p:cNvCxnSpPr/>
          <p:nvPr/>
        </p:nvCxnSpPr>
        <p:spPr>
          <a:xfrm>
            <a:off x="11364780" y="1092114"/>
            <a:ext cx="0" cy="100027"/>
          </a:xfrm>
          <a:prstGeom prst="straightConnector1">
            <a:avLst/>
          </a:prstGeom>
          <a:noFill/>
          <a:ln cap="flat" cmpd="sng" w="12700">
            <a:solidFill>
              <a:srgbClr val="42526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87" name="Google Shape;887;p5"/>
          <p:cNvSpPr txBox="1"/>
          <p:nvPr/>
        </p:nvSpPr>
        <p:spPr>
          <a:xfrm>
            <a:off x="860135" y="1244360"/>
            <a:ext cx="4914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Nov 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8" name="Google Shape;888;p5"/>
          <p:cNvSpPr txBox="1"/>
          <p:nvPr/>
        </p:nvSpPr>
        <p:spPr>
          <a:xfrm>
            <a:off x="1644559" y="1244360"/>
            <a:ext cx="441204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Dec 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9" name="Google Shape;889;p5"/>
          <p:cNvSpPr txBox="1"/>
          <p:nvPr/>
        </p:nvSpPr>
        <p:spPr>
          <a:xfrm>
            <a:off x="2377288" y="1244360"/>
            <a:ext cx="441204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Jan 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0" name="Google Shape;890;p5"/>
          <p:cNvSpPr txBox="1"/>
          <p:nvPr/>
        </p:nvSpPr>
        <p:spPr>
          <a:xfrm>
            <a:off x="4631435" y="1244360"/>
            <a:ext cx="441204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Apr 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1" name="Google Shape;891;p5"/>
          <p:cNvSpPr txBox="1"/>
          <p:nvPr/>
        </p:nvSpPr>
        <p:spPr>
          <a:xfrm>
            <a:off x="6879285" y="1244360"/>
            <a:ext cx="4229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Jul 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2" name="Google Shape;892;p5"/>
          <p:cNvSpPr txBox="1"/>
          <p:nvPr/>
        </p:nvSpPr>
        <p:spPr>
          <a:xfrm>
            <a:off x="883593" y="1123710"/>
            <a:ext cx="4914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5068FF"/>
                </a:solidFill>
                <a:latin typeface="Proxima Nova"/>
                <a:ea typeface="Proxima Nova"/>
                <a:cs typeface="Proxima Nova"/>
                <a:sym typeface="Proxima Nova"/>
              </a:rPr>
              <a:t>Today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93" name="Google Shape;893;p5"/>
          <p:cNvCxnSpPr/>
          <p:nvPr/>
        </p:nvCxnSpPr>
        <p:spPr>
          <a:xfrm>
            <a:off x="972915" y="1288964"/>
            <a:ext cx="0" cy="100027"/>
          </a:xfrm>
          <a:prstGeom prst="straightConnector1">
            <a:avLst/>
          </a:prstGeom>
          <a:noFill/>
          <a:ln cap="flat" cmpd="sng" w="12700">
            <a:solidFill>
              <a:srgbClr val="5068FF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894" name="Google Shape;894;p5"/>
          <p:cNvGrpSpPr/>
          <p:nvPr/>
        </p:nvGrpSpPr>
        <p:grpSpPr>
          <a:xfrm>
            <a:off x="2226977" y="2099839"/>
            <a:ext cx="2729075" cy="237736"/>
            <a:chOff x="912649" y="2377391"/>
            <a:chExt cx="2729075" cy="237736"/>
          </a:xfrm>
        </p:grpSpPr>
        <p:sp>
          <p:nvSpPr>
            <p:cNvPr id="895" name="Google Shape;895;p5"/>
            <p:cNvSpPr/>
            <p:nvPr/>
          </p:nvSpPr>
          <p:spPr>
            <a:xfrm>
              <a:off x="912649" y="2377391"/>
              <a:ext cx="2729075" cy="214377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96" name="Google Shape;896;p5"/>
            <p:cNvGrpSpPr/>
            <p:nvPr/>
          </p:nvGrpSpPr>
          <p:grpSpPr>
            <a:xfrm>
              <a:off x="994174" y="2485304"/>
              <a:ext cx="70119" cy="61603"/>
              <a:chOff x="5656881" y="3147598"/>
              <a:chExt cx="139485" cy="122544"/>
            </a:xfrm>
          </p:grpSpPr>
          <p:sp>
            <p:nvSpPr>
              <p:cNvPr id="897" name="Google Shape;897;p5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8" name="Google Shape;898;p5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9" name="Google Shape;899;p5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00" name="Google Shape;900;p5"/>
            <p:cNvSpPr/>
            <p:nvPr/>
          </p:nvSpPr>
          <p:spPr>
            <a:xfrm>
              <a:off x="912649" y="2377391"/>
              <a:ext cx="2729075" cy="45719"/>
            </a:xfrm>
            <a:prstGeom prst="roundRect">
              <a:avLst>
                <a:gd fmla="val 16667" name="adj"/>
              </a:avLst>
            </a:prstGeom>
            <a:solidFill>
              <a:srgbClr val="FF01C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1" name="Google Shape;901;p5"/>
            <p:cNvSpPr txBox="1"/>
            <p:nvPr/>
          </p:nvSpPr>
          <p:spPr>
            <a:xfrm>
              <a:off x="1043161" y="2399727"/>
              <a:ext cx="2004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Add demo mock data to new workspace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902" name="Google Shape;902;p5"/>
            <p:cNvSpPr/>
            <p:nvPr/>
          </p:nvSpPr>
          <p:spPr>
            <a:xfrm>
              <a:off x="3524561" y="2478954"/>
              <a:ext cx="67636" cy="67636"/>
            </a:xfrm>
            <a:prstGeom prst="ellipse">
              <a:avLst/>
            </a:prstGeom>
            <a:solidFill>
              <a:srgbClr val="5068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3" name="Google Shape;903;p5"/>
            <p:cNvSpPr txBox="1"/>
            <p:nvPr/>
          </p:nvSpPr>
          <p:spPr>
            <a:xfrm>
              <a:off x="3270685" y="2424828"/>
              <a:ext cx="286964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0"/>
                <a:buFont typeface="Arial"/>
                <a:buNone/>
              </a:pPr>
              <a:r>
                <a:rPr b="0" i="0" lang="en-US" sz="600" u="none" cap="none" strike="noStrike">
                  <a:solidFill>
                    <a:srgbClr val="D0CEC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04" name="Google Shape;904;p5"/>
          <p:cNvGrpSpPr/>
          <p:nvPr/>
        </p:nvGrpSpPr>
        <p:grpSpPr>
          <a:xfrm>
            <a:off x="-844" y="2707722"/>
            <a:ext cx="12519966" cy="230832"/>
            <a:chOff x="-197426" y="2699972"/>
            <a:chExt cx="12519966" cy="230832"/>
          </a:xfrm>
        </p:grpSpPr>
        <p:sp>
          <p:nvSpPr>
            <p:cNvPr id="905" name="Google Shape;905;p5"/>
            <p:cNvSpPr/>
            <p:nvPr/>
          </p:nvSpPr>
          <p:spPr>
            <a:xfrm>
              <a:off x="-197426" y="2711915"/>
              <a:ext cx="12407590" cy="214377"/>
            </a:xfrm>
            <a:prstGeom prst="rect">
              <a:avLst/>
            </a:prstGeom>
            <a:solidFill>
              <a:srgbClr val="F2F2F2"/>
            </a:solidFill>
            <a:ln cap="flat" cmpd="sng" w="9525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6" name="Google Shape;906;p5"/>
            <p:cNvSpPr txBox="1"/>
            <p:nvPr/>
          </p:nvSpPr>
          <p:spPr>
            <a:xfrm>
              <a:off x="346722" y="2699972"/>
              <a:ext cx="1697668" cy="23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Release 2.0</a:t>
              </a:r>
              <a:endParaRPr b="0" i="0" sz="9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907" name="Google Shape;907;p5"/>
            <p:cNvSpPr txBox="1"/>
            <p:nvPr/>
          </p:nvSpPr>
          <p:spPr>
            <a:xfrm>
              <a:off x="10647070" y="2702561"/>
              <a:ext cx="1675470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Jan 14, 2021 to May 1, 2021</a:t>
              </a:r>
              <a:endParaRPr b="0" i="0" sz="8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pic>
          <p:nvPicPr>
            <p:cNvPr id="908" name="Google Shape;908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0583890" y="2766411"/>
              <a:ext cx="119183" cy="100847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09" name="Google Shape;909;p5"/>
          <p:cNvGrpSpPr/>
          <p:nvPr/>
        </p:nvGrpSpPr>
        <p:grpSpPr>
          <a:xfrm>
            <a:off x="0" y="4273635"/>
            <a:ext cx="12434052" cy="231053"/>
            <a:chOff x="-111512" y="4544907"/>
            <a:chExt cx="12434052" cy="231053"/>
          </a:xfrm>
        </p:grpSpPr>
        <p:sp>
          <p:nvSpPr>
            <p:cNvPr id="910" name="Google Shape;910;p5"/>
            <p:cNvSpPr/>
            <p:nvPr/>
          </p:nvSpPr>
          <p:spPr>
            <a:xfrm>
              <a:off x="-111512" y="4552229"/>
              <a:ext cx="12407590" cy="214377"/>
            </a:xfrm>
            <a:prstGeom prst="rect">
              <a:avLst/>
            </a:prstGeom>
            <a:solidFill>
              <a:srgbClr val="F2F2F2"/>
            </a:solidFill>
            <a:ln cap="flat" cmpd="sng" w="9525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1" name="Google Shape;911;p5"/>
            <p:cNvSpPr txBox="1"/>
            <p:nvPr/>
          </p:nvSpPr>
          <p:spPr>
            <a:xfrm>
              <a:off x="346722" y="4545128"/>
              <a:ext cx="1697668" cy="23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Release 3.0</a:t>
              </a:r>
              <a:endParaRPr b="0" i="0" sz="9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912" name="Google Shape;912;p5"/>
            <p:cNvSpPr txBox="1"/>
            <p:nvPr/>
          </p:nvSpPr>
          <p:spPr>
            <a:xfrm>
              <a:off x="10647070" y="4544907"/>
              <a:ext cx="1675470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42526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May 22, 2021 to Aug 26, 2021</a:t>
              </a:r>
              <a:endParaRPr b="0" i="0" sz="800" u="none" cap="none" strike="noStrik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pic>
          <p:nvPicPr>
            <p:cNvPr id="913" name="Google Shape;913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0583890" y="4614261"/>
              <a:ext cx="119183" cy="100847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14" name="Google Shape;914;p5"/>
          <p:cNvGrpSpPr/>
          <p:nvPr/>
        </p:nvGrpSpPr>
        <p:grpSpPr>
          <a:xfrm>
            <a:off x="4007560" y="3323779"/>
            <a:ext cx="2497301" cy="237780"/>
            <a:chOff x="889579" y="3449486"/>
            <a:chExt cx="2497301" cy="237780"/>
          </a:xfrm>
        </p:grpSpPr>
        <p:grpSp>
          <p:nvGrpSpPr>
            <p:cNvPr id="915" name="Google Shape;915;p5"/>
            <p:cNvGrpSpPr/>
            <p:nvPr/>
          </p:nvGrpSpPr>
          <p:grpSpPr>
            <a:xfrm>
              <a:off x="889579" y="3449486"/>
              <a:ext cx="2497301" cy="237780"/>
              <a:chOff x="899596" y="3449486"/>
              <a:chExt cx="2497301" cy="237780"/>
            </a:xfrm>
          </p:grpSpPr>
          <p:sp>
            <p:nvSpPr>
              <p:cNvPr id="916" name="Google Shape;916;p5"/>
              <p:cNvSpPr/>
              <p:nvPr/>
            </p:nvSpPr>
            <p:spPr>
              <a:xfrm>
                <a:off x="899597" y="3449486"/>
                <a:ext cx="2497300" cy="214377"/>
              </a:xfrm>
              <a:prstGeom prst="roundRect">
                <a:avLst>
                  <a:gd fmla="val 698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7" name="Google Shape;917;p5"/>
              <p:cNvSpPr/>
              <p:nvPr/>
            </p:nvSpPr>
            <p:spPr>
              <a:xfrm>
                <a:off x="899596" y="3449486"/>
                <a:ext cx="2497301" cy="48569"/>
              </a:xfrm>
              <a:prstGeom prst="roundRect">
                <a:avLst>
                  <a:gd fmla="val 16667" name="adj"/>
                </a:avLst>
              </a:prstGeom>
              <a:solidFill>
                <a:srgbClr val="5068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8" name="Google Shape;918;p5"/>
              <p:cNvSpPr txBox="1"/>
              <p:nvPr/>
            </p:nvSpPr>
            <p:spPr>
              <a:xfrm>
                <a:off x="1030108" y="3471822"/>
                <a:ext cx="194511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en-US" sz="800" u="none" cap="none" strike="noStrike">
                    <a:solidFill>
                      <a:srgbClr val="212121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Self onboarding</a:t>
                </a:r>
                <a:endParaRPr b="0" i="0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  <p:sp>
            <p:nvSpPr>
              <p:cNvPr id="919" name="Google Shape;919;p5"/>
              <p:cNvSpPr/>
              <p:nvPr/>
            </p:nvSpPr>
            <p:spPr>
              <a:xfrm>
                <a:off x="3288959" y="3551049"/>
                <a:ext cx="67636" cy="67636"/>
              </a:xfrm>
              <a:prstGeom prst="ellipse">
                <a:avLst/>
              </a:prstGeom>
              <a:solidFill>
                <a:srgbClr val="9C01E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0" name="Google Shape;920;p5"/>
              <p:cNvSpPr txBox="1"/>
              <p:nvPr/>
            </p:nvSpPr>
            <p:spPr>
              <a:xfrm>
                <a:off x="2975222" y="3496923"/>
                <a:ext cx="337324" cy="1846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00"/>
                  <a:buFont typeface="Arial"/>
                  <a:buNone/>
                </a:pPr>
                <a:r>
                  <a:rPr b="0" i="0" lang="en-US" sz="600" u="none" cap="none" strike="noStrike">
                    <a:solidFill>
                      <a:srgbClr val="D0CEC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60%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21" name="Google Shape;921;p5"/>
            <p:cNvGrpSpPr/>
            <p:nvPr/>
          </p:nvGrpSpPr>
          <p:grpSpPr>
            <a:xfrm>
              <a:off x="981122" y="3557399"/>
              <a:ext cx="70119" cy="61603"/>
              <a:chOff x="5656881" y="3147598"/>
              <a:chExt cx="139485" cy="122544"/>
            </a:xfrm>
          </p:grpSpPr>
          <p:sp>
            <p:nvSpPr>
              <p:cNvPr id="922" name="Google Shape;922;p5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3" name="Google Shape;923;p5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4" name="Google Shape;924;p5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25" name="Google Shape;925;p5"/>
          <p:cNvGrpSpPr/>
          <p:nvPr/>
        </p:nvGrpSpPr>
        <p:grpSpPr>
          <a:xfrm>
            <a:off x="4971115" y="3628490"/>
            <a:ext cx="2246455" cy="237780"/>
            <a:chOff x="585272" y="2963711"/>
            <a:chExt cx="2246455" cy="237780"/>
          </a:xfrm>
        </p:grpSpPr>
        <p:sp>
          <p:nvSpPr>
            <p:cNvPr id="926" name="Google Shape;926;p5"/>
            <p:cNvSpPr/>
            <p:nvPr/>
          </p:nvSpPr>
          <p:spPr>
            <a:xfrm>
              <a:off x="585272" y="2963711"/>
              <a:ext cx="2246453" cy="214377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27" name="Google Shape;927;p5"/>
            <p:cNvGrpSpPr/>
            <p:nvPr/>
          </p:nvGrpSpPr>
          <p:grpSpPr>
            <a:xfrm>
              <a:off x="666797" y="3071624"/>
              <a:ext cx="70119" cy="61603"/>
              <a:chOff x="5656881" y="3147598"/>
              <a:chExt cx="139485" cy="122544"/>
            </a:xfrm>
          </p:grpSpPr>
          <p:sp>
            <p:nvSpPr>
              <p:cNvPr id="928" name="Google Shape;928;p5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9" name="Google Shape;929;p5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0" name="Google Shape;930;p5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31" name="Google Shape;931;p5"/>
            <p:cNvSpPr/>
            <p:nvPr/>
          </p:nvSpPr>
          <p:spPr>
            <a:xfrm>
              <a:off x="585272" y="2963711"/>
              <a:ext cx="2246455" cy="45719"/>
            </a:xfrm>
            <a:prstGeom prst="roundRect">
              <a:avLst>
                <a:gd fmla="val 16667" name="adj"/>
              </a:avLst>
            </a:prstGeom>
            <a:solidFill>
              <a:srgbClr val="9C01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2" name="Google Shape;932;p5"/>
            <p:cNvSpPr txBox="1"/>
            <p:nvPr/>
          </p:nvSpPr>
          <p:spPr>
            <a:xfrm>
              <a:off x="715783" y="2986047"/>
              <a:ext cx="1410306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International Time-zones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933" name="Google Shape;933;p5"/>
            <p:cNvSpPr/>
            <p:nvPr/>
          </p:nvSpPr>
          <p:spPr>
            <a:xfrm>
              <a:off x="2717331" y="3065274"/>
              <a:ext cx="67636" cy="67636"/>
            </a:xfrm>
            <a:prstGeom prst="ellipse">
              <a:avLst/>
            </a:prstGeom>
            <a:solidFill>
              <a:srgbClr val="FF01C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4" name="Google Shape;934;p5"/>
            <p:cNvSpPr txBox="1"/>
            <p:nvPr/>
          </p:nvSpPr>
          <p:spPr>
            <a:xfrm>
              <a:off x="2409533" y="3011148"/>
              <a:ext cx="340886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0"/>
                <a:buFont typeface="Arial"/>
                <a:buNone/>
              </a:pPr>
              <a:r>
                <a:rPr b="0" i="0" lang="en-US" sz="600" u="none" cap="none" strike="noStrike">
                  <a:solidFill>
                    <a:srgbClr val="D0CEC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50%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35" name="Google Shape;935;p5"/>
          <p:cNvGrpSpPr/>
          <p:nvPr/>
        </p:nvGrpSpPr>
        <p:grpSpPr>
          <a:xfrm>
            <a:off x="4541564" y="3930760"/>
            <a:ext cx="1647630" cy="237780"/>
            <a:chOff x="585273" y="2963711"/>
            <a:chExt cx="1647630" cy="237780"/>
          </a:xfrm>
        </p:grpSpPr>
        <p:sp>
          <p:nvSpPr>
            <p:cNvPr id="936" name="Google Shape;936;p5"/>
            <p:cNvSpPr/>
            <p:nvPr/>
          </p:nvSpPr>
          <p:spPr>
            <a:xfrm>
              <a:off x="585273" y="2963711"/>
              <a:ext cx="1647630" cy="214377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37" name="Google Shape;937;p5"/>
            <p:cNvGrpSpPr/>
            <p:nvPr/>
          </p:nvGrpSpPr>
          <p:grpSpPr>
            <a:xfrm>
              <a:off x="666797" y="3071624"/>
              <a:ext cx="70119" cy="61603"/>
              <a:chOff x="5656881" y="3147598"/>
              <a:chExt cx="139485" cy="122544"/>
            </a:xfrm>
          </p:grpSpPr>
          <p:sp>
            <p:nvSpPr>
              <p:cNvPr id="938" name="Google Shape;938;p5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9" name="Google Shape;939;p5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0" name="Google Shape;940;p5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41" name="Google Shape;941;p5"/>
            <p:cNvSpPr/>
            <p:nvPr/>
          </p:nvSpPr>
          <p:spPr>
            <a:xfrm>
              <a:off x="585273" y="2963711"/>
              <a:ext cx="1647630" cy="45719"/>
            </a:xfrm>
            <a:prstGeom prst="roundRect">
              <a:avLst>
                <a:gd fmla="val 16667" name="adj"/>
              </a:avLst>
            </a:prstGeom>
            <a:solidFill>
              <a:srgbClr val="F59D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2" name="Google Shape;942;p5"/>
            <p:cNvSpPr txBox="1"/>
            <p:nvPr/>
          </p:nvSpPr>
          <p:spPr>
            <a:xfrm>
              <a:off x="715784" y="2986047"/>
              <a:ext cx="1033190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Video Controllers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943" name="Google Shape;943;p5"/>
            <p:cNvSpPr/>
            <p:nvPr/>
          </p:nvSpPr>
          <p:spPr>
            <a:xfrm>
              <a:off x="2119411" y="3065274"/>
              <a:ext cx="67636" cy="67636"/>
            </a:xfrm>
            <a:prstGeom prst="ellipse">
              <a:avLst/>
            </a:prstGeom>
            <a:solidFill>
              <a:srgbClr val="FF01C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4" name="Google Shape;944;p5"/>
            <p:cNvSpPr txBox="1"/>
            <p:nvPr/>
          </p:nvSpPr>
          <p:spPr>
            <a:xfrm>
              <a:off x="1811613" y="3011148"/>
              <a:ext cx="340886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0"/>
                <a:buFont typeface="Arial"/>
                <a:buNone/>
              </a:pPr>
              <a:r>
                <a:rPr b="0" i="0" lang="en-US" sz="600" u="none" cap="none" strike="noStrike">
                  <a:solidFill>
                    <a:srgbClr val="D0CEC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50%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45" name="Google Shape;945;p5"/>
          <p:cNvGrpSpPr/>
          <p:nvPr/>
        </p:nvGrpSpPr>
        <p:grpSpPr>
          <a:xfrm>
            <a:off x="7087261" y="3912963"/>
            <a:ext cx="1647630" cy="237780"/>
            <a:chOff x="585273" y="2963711"/>
            <a:chExt cx="1647630" cy="237780"/>
          </a:xfrm>
        </p:grpSpPr>
        <p:sp>
          <p:nvSpPr>
            <p:cNvPr id="946" name="Google Shape;946;p5"/>
            <p:cNvSpPr/>
            <p:nvPr/>
          </p:nvSpPr>
          <p:spPr>
            <a:xfrm>
              <a:off x="585273" y="2963711"/>
              <a:ext cx="1647630" cy="214377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47" name="Google Shape;947;p5"/>
            <p:cNvGrpSpPr/>
            <p:nvPr/>
          </p:nvGrpSpPr>
          <p:grpSpPr>
            <a:xfrm>
              <a:off x="666797" y="3071624"/>
              <a:ext cx="70119" cy="61603"/>
              <a:chOff x="5656881" y="3147598"/>
              <a:chExt cx="139485" cy="122544"/>
            </a:xfrm>
          </p:grpSpPr>
          <p:sp>
            <p:nvSpPr>
              <p:cNvPr id="948" name="Google Shape;948;p5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9" name="Google Shape;949;p5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0" name="Google Shape;950;p5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51" name="Google Shape;951;p5"/>
            <p:cNvSpPr/>
            <p:nvPr/>
          </p:nvSpPr>
          <p:spPr>
            <a:xfrm>
              <a:off x="585273" y="2963711"/>
              <a:ext cx="1647630" cy="45719"/>
            </a:xfrm>
            <a:prstGeom prst="roundRect">
              <a:avLst>
                <a:gd fmla="val 16667" name="adj"/>
              </a:avLst>
            </a:prstGeom>
            <a:solidFill>
              <a:srgbClr val="FF01C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2" name="Google Shape;952;p5"/>
            <p:cNvSpPr txBox="1"/>
            <p:nvPr/>
          </p:nvSpPr>
          <p:spPr>
            <a:xfrm>
              <a:off x="715784" y="2986047"/>
              <a:ext cx="1033190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Audio Controllers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953" name="Google Shape;953;p5"/>
            <p:cNvSpPr/>
            <p:nvPr/>
          </p:nvSpPr>
          <p:spPr>
            <a:xfrm>
              <a:off x="2119411" y="3065274"/>
              <a:ext cx="67636" cy="67636"/>
            </a:xfrm>
            <a:prstGeom prst="ellipse">
              <a:avLst/>
            </a:prstGeom>
            <a:solidFill>
              <a:srgbClr val="5068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4" name="Google Shape;954;p5"/>
            <p:cNvSpPr txBox="1"/>
            <p:nvPr/>
          </p:nvSpPr>
          <p:spPr>
            <a:xfrm>
              <a:off x="1811613" y="3011148"/>
              <a:ext cx="340886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0"/>
                <a:buFont typeface="Arial"/>
                <a:buNone/>
              </a:pPr>
              <a:r>
                <a:rPr b="0" i="0" lang="en-US" sz="600" u="none" cap="none" strike="noStrike">
                  <a:solidFill>
                    <a:srgbClr val="D0CEC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50%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55" name="Google Shape;955;p5"/>
          <p:cNvGrpSpPr/>
          <p:nvPr/>
        </p:nvGrpSpPr>
        <p:grpSpPr>
          <a:xfrm>
            <a:off x="10916808" y="160088"/>
            <a:ext cx="1275192" cy="839728"/>
            <a:chOff x="10916808" y="160088"/>
            <a:chExt cx="1275192" cy="839728"/>
          </a:xfrm>
        </p:grpSpPr>
        <p:grpSp>
          <p:nvGrpSpPr>
            <p:cNvPr id="956" name="Google Shape;956;p5"/>
            <p:cNvGrpSpPr/>
            <p:nvPr/>
          </p:nvGrpSpPr>
          <p:grpSpPr>
            <a:xfrm>
              <a:off x="11024724" y="160088"/>
              <a:ext cx="1151443" cy="200055"/>
              <a:chOff x="10147993" y="169735"/>
              <a:chExt cx="1151443" cy="200055"/>
            </a:xfrm>
          </p:grpSpPr>
          <p:sp>
            <p:nvSpPr>
              <p:cNvPr id="957" name="Google Shape;957;p5"/>
              <p:cNvSpPr/>
              <p:nvPr/>
            </p:nvSpPr>
            <p:spPr>
              <a:xfrm>
                <a:off x="10147993" y="248779"/>
                <a:ext cx="72745" cy="72745"/>
              </a:xfrm>
              <a:prstGeom prst="ellipse">
                <a:avLst/>
              </a:prstGeom>
              <a:solidFill>
                <a:srgbClr val="536DF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8" name="Google Shape;958;p5"/>
              <p:cNvSpPr txBox="1"/>
              <p:nvPr/>
            </p:nvSpPr>
            <p:spPr>
              <a:xfrm>
                <a:off x="10279909" y="169735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Under consideration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959" name="Google Shape;959;p5"/>
            <p:cNvGrpSpPr/>
            <p:nvPr/>
          </p:nvGrpSpPr>
          <p:grpSpPr>
            <a:xfrm>
              <a:off x="11026705" y="324359"/>
              <a:ext cx="1165295" cy="200055"/>
              <a:chOff x="10149974" y="334006"/>
              <a:chExt cx="1165295" cy="200055"/>
            </a:xfrm>
          </p:grpSpPr>
          <p:sp>
            <p:nvSpPr>
              <p:cNvPr id="960" name="Google Shape;960;p5"/>
              <p:cNvSpPr/>
              <p:nvPr/>
            </p:nvSpPr>
            <p:spPr>
              <a:xfrm>
                <a:off x="10149974" y="410741"/>
                <a:ext cx="72745" cy="72745"/>
              </a:xfrm>
              <a:prstGeom prst="ellipse">
                <a:avLst/>
              </a:prstGeom>
              <a:solidFill>
                <a:srgbClr val="FF01C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1" name="Google Shape;961;p5"/>
              <p:cNvSpPr txBox="1"/>
              <p:nvPr/>
            </p:nvSpPr>
            <p:spPr>
              <a:xfrm>
                <a:off x="10295742" y="334006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Spec Needed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962" name="Google Shape;962;p5"/>
            <p:cNvGrpSpPr/>
            <p:nvPr/>
          </p:nvGrpSpPr>
          <p:grpSpPr>
            <a:xfrm>
              <a:off x="11026704" y="488630"/>
              <a:ext cx="1165295" cy="200055"/>
              <a:chOff x="10149973" y="498277"/>
              <a:chExt cx="1165295" cy="200055"/>
            </a:xfrm>
          </p:grpSpPr>
          <p:sp>
            <p:nvSpPr>
              <p:cNvPr id="963" name="Google Shape;963;p5"/>
              <p:cNvSpPr/>
              <p:nvPr/>
            </p:nvSpPr>
            <p:spPr>
              <a:xfrm>
                <a:off x="10149973" y="567336"/>
                <a:ext cx="72745" cy="72745"/>
              </a:xfrm>
              <a:prstGeom prst="ellipse">
                <a:avLst/>
              </a:prstGeom>
              <a:solidFill>
                <a:srgbClr val="9C01E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4" name="Google Shape;964;p5"/>
              <p:cNvSpPr txBox="1"/>
              <p:nvPr/>
            </p:nvSpPr>
            <p:spPr>
              <a:xfrm>
                <a:off x="10295741" y="498277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In design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965" name="Google Shape;965;p5"/>
            <p:cNvGrpSpPr/>
            <p:nvPr/>
          </p:nvGrpSpPr>
          <p:grpSpPr>
            <a:xfrm>
              <a:off x="11028681" y="646963"/>
              <a:ext cx="1163318" cy="200055"/>
              <a:chOff x="10151950" y="656610"/>
              <a:chExt cx="1163318" cy="200055"/>
            </a:xfrm>
          </p:grpSpPr>
          <p:sp>
            <p:nvSpPr>
              <p:cNvPr id="966" name="Google Shape;966;p5"/>
              <p:cNvSpPr/>
              <p:nvPr/>
            </p:nvSpPr>
            <p:spPr>
              <a:xfrm>
                <a:off x="10151950" y="723931"/>
                <a:ext cx="72745" cy="72745"/>
              </a:xfrm>
              <a:prstGeom prst="ellipse">
                <a:avLst/>
              </a:prstGeom>
              <a:solidFill>
                <a:srgbClr val="F59D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7" name="Google Shape;967;p5"/>
              <p:cNvSpPr txBox="1"/>
              <p:nvPr/>
            </p:nvSpPr>
            <p:spPr>
              <a:xfrm>
                <a:off x="10295741" y="656610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In progress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968" name="Google Shape;968;p5"/>
            <p:cNvGrpSpPr/>
            <p:nvPr/>
          </p:nvGrpSpPr>
          <p:grpSpPr>
            <a:xfrm>
              <a:off x="11024724" y="799761"/>
              <a:ext cx="1167275" cy="200055"/>
              <a:chOff x="10147993" y="809408"/>
              <a:chExt cx="1167275" cy="200055"/>
            </a:xfrm>
          </p:grpSpPr>
          <p:sp>
            <p:nvSpPr>
              <p:cNvPr id="969" name="Google Shape;969;p5"/>
              <p:cNvSpPr/>
              <p:nvPr/>
            </p:nvSpPr>
            <p:spPr>
              <a:xfrm>
                <a:off x="10147993" y="880526"/>
                <a:ext cx="72745" cy="72745"/>
              </a:xfrm>
              <a:prstGeom prst="ellipse">
                <a:avLst/>
              </a:prstGeom>
              <a:solidFill>
                <a:srgbClr val="00D74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1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0" name="Google Shape;970;p5"/>
              <p:cNvSpPr txBox="1"/>
              <p:nvPr/>
            </p:nvSpPr>
            <p:spPr>
              <a:xfrm>
                <a:off x="10295741" y="809408"/>
                <a:ext cx="1019527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0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Arial"/>
                  <a:buNone/>
                </a:pPr>
                <a:r>
                  <a:rPr b="0" i="0" lang="en-US" sz="700" u="none" cap="none" strike="noStrike">
                    <a:solidFill>
                      <a:srgbClr val="42526E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Done</a:t>
                </a:r>
                <a:endParaRPr b="0" i="0" sz="700" u="none" cap="none" strike="noStrike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cxnSp>
          <p:nvCxnSpPr>
            <p:cNvPr id="971" name="Google Shape;971;p5"/>
            <p:cNvCxnSpPr/>
            <p:nvPr/>
          </p:nvCxnSpPr>
          <p:spPr>
            <a:xfrm>
              <a:off x="10916808" y="196889"/>
              <a:ext cx="0" cy="783536"/>
            </a:xfrm>
            <a:prstGeom prst="straightConnector1">
              <a:avLst/>
            </a:prstGeom>
            <a:noFill/>
            <a:ln cap="flat" cmpd="sng" w="12700">
              <a:solidFill>
                <a:srgbClr val="42526E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972" name="Google Shape;972;p5"/>
          <p:cNvGrpSpPr/>
          <p:nvPr/>
        </p:nvGrpSpPr>
        <p:grpSpPr>
          <a:xfrm>
            <a:off x="1042748" y="1797064"/>
            <a:ext cx="1470186" cy="237780"/>
            <a:chOff x="1043856" y="1730323"/>
            <a:chExt cx="1470186" cy="237780"/>
          </a:xfrm>
        </p:grpSpPr>
        <p:grpSp>
          <p:nvGrpSpPr>
            <p:cNvPr id="973" name="Google Shape;973;p5"/>
            <p:cNvGrpSpPr/>
            <p:nvPr/>
          </p:nvGrpSpPr>
          <p:grpSpPr>
            <a:xfrm>
              <a:off x="1043856" y="1730323"/>
              <a:ext cx="1470186" cy="237780"/>
              <a:chOff x="1071400" y="1730323"/>
              <a:chExt cx="1470186" cy="237780"/>
            </a:xfrm>
          </p:grpSpPr>
          <p:sp>
            <p:nvSpPr>
              <p:cNvPr id="974" name="Google Shape;974;p5"/>
              <p:cNvSpPr/>
              <p:nvPr/>
            </p:nvSpPr>
            <p:spPr>
              <a:xfrm>
                <a:off x="1071400" y="1730323"/>
                <a:ext cx="1470186" cy="214377"/>
              </a:xfrm>
              <a:prstGeom prst="roundRect">
                <a:avLst>
                  <a:gd fmla="val 698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75" name="Google Shape;975;p5"/>
              <p:cNvGrpSpPr/>
              <p:nvPr/>
            </p:nvGrpSpPr>
            <p:grpSpPr>
              <a:xfrm>
                <a:off x="1152924" y="1838236"/>
                <a:ext cx="70119" cy="61603"/>
                <a:chOff x="5656881" y="3147598"/>
                <a:chExt cx="139485" cy="122544"/>
              </a:xfrm>
            </p:grpSpPr>
            <p:sp>
              <p:nvSpPr>
                <p:cNvPr id="976" name="Google Shape;976;p5"/>
                <p:cNvSpPr/>
                <p:nvPr/>
              </p:nvSpPr>
              <p:spPr>
                <a:xfrm>
                  <a:off x="5656881" y="3215897"/>
                  <a:ext cx="54243" cy="54245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77" name="Google Shape;977;p5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78" name="Google Shape;978;p5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79" name="Google Shape;979;p5"/>
              <p:cNvSpPr/>
              <p:nvPr/>
            </p:nvSpPr>
            <p:spPr>
              <a:xfrm>
                <a:off x="1071400" y="1730323"/>
                <a:ext cx="1470186" cy="45719"/>
              </a:xfrm>
              <a:prstGeom prst="roundRect">
                <a:avLst>
                  <a:gd fmla="val 16667" name="adj"/>
                </a:avLst>
              </a:prstGeom>
              <a:solidFill>
                <a:srgbClr val="9C01E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0" name="Google Shape;980;p5"/>
              <p:cNvSpPr txBox="1"/>
              <p:nvPr/>
            </p:nvSpPr>
            <p:spPr>
              <a:xfrm>
                <a:off x="1201912" y="1752659"/>
                <a:ext cx="114587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en-US" sz="800" u="none" cap="none" strike="noStrike">
                    <a:solidFill>
                      <a:srgbClr val="212121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SSO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1" name="Google Shape;981;p5"/>
              <p:cNvSpPr/>
              <p:nvPr/>
            </p:nvSpPr>
            <p:spPr>
              <a:xfrm>
                <a:off x="2356070" y="1831886"/>
                <a:ext cx="67636" cy="67636"/>
              </a:xfrm>
              <a:prstGeom prst="ellipse">
                <a:avLst/>
              </a:prstGeom>
              <a:solidFill>
                <a:srgbClr val="5068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82" name="Google Shape;982;p5"/>
            <p:cNvSpPr txBox="1"/>
            <p:nvPr/>
          </p:nvSpPr>
          <p:spPr>
            <a:xfrm>
              <a:off x="1993838" y="1769624"/>
              <a:ext cx="333779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0"/>
                <a:buFont typeface="Arial"/>
                <a:buNone/>
              </a:pPr>
              <a:r>
                <a:rPr b="0" i="0" lang="en-US" sz="600" u="none" cap="none" strike="noStrike">
                  <a:solidFill>
                    <a:srgbClr val="D0CEC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83" name="Google Shape;983;p5"/>
          <p:cNvGrpSpPr/>
          <p:nvPr/>
        </p:nvGrpSpPr>
        <p:grpSpPr>
          <a:xfrm>
            <a:off x="8055511" y="4805706"/>
            <a:ext cx="1470186" cy="237780"/>
            <a:chOff x="8055511" y="4805706"/>
            <a:chExt cx="1470186" cy="237780"/>
          </a:xfrm>
        </p:grpSpPr>
        <p:grpSp>
          <p:nvGrpSpPr>
            <p:cNvPr id="984" name="Google Shape;984;p5"/>
            <p:cNvGrpSpPr/>
            <p:nvPr/>
          </p:nvGrpSpPr>
          <p:grpSpPr>
            <a:xfrm>
              <a:off x="8055511" y="4805706"/>
              <a:ext cx="1470186" cy="237780"/>
              <a:chOff x="1071400" y="1730323"/>
              <a:chExt cx="1470186" cy="237780"/>
            </a:xfrm>
          </p:grpSpPr>
          <p:sp>
            <p:nvSpPr>
              <p:cNvPr id="985" name="Google Shape;985;p5"/>
              <p:cNvSpPr/>
              <p:nvPr/>
            </p:nvSpPr>
            <p:spPr>
              <a:xfrm>
                <a:off x="1071400" y="1730323"/>
                <a:ext cx="1470186" cy="214377"/>
              </a:xfrm>
              <a:prstGeom prst="roundRect">
                <a:avLst>
                  <a:gd fmla="val 698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86" name="Google Shape;986;p5"/>
              <p:cNvGrpSpPr/>
              <p:nvPr/>
            </p:nvGrpSpPr>
            <p:grpSpPr>
              <a:xfrm>
                <a:off x="1152924" y="1838236"/>
                <a:ext cx="70119" cy="61603"/>
                <a:chOff x="5656881" y="3147598"/>
                <a:chExt cx="139485" cy="122544"/>
              </a:xfrm>
            </p:grpSpPr>
            <p:sp>
              <p:nvSpPr>
                <p:cNvPr id="987" name="Google Shape;987;p5"/>
                <p:cNvSpPr/>
                <p:nvPr/>
              </p:nvSpPr>
              <p:spPr>
                <a:xfrm>
                  <a:off x="5656881" y="3215897"/>
                  <a:ext cx="54243" cy="54245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8" name="Google Shape;988;p5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9" name="Google Shape;989;p5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90" name="Google Shape;990;p5"/>
              <p:cNvSpPr/>
              <p:nvPr/>
            </p:nvSpPr>
            <p:spPr>
              <a:xfrm>
                <a:off x="1071400" y="1730323"/>
                <a:ext cx="1470186" cy="45719"/>
              </a:xfrm>
              <a:prstGeom prst="roundRect">
                <a:avLst>
                  <a:gd fmla="val 16667" name="adj"/>
                </a:avLst>
              </a:prstGeom>
              <a:solidFill>
                <a:srgbClr val="9C01E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1" name="Google Shape;991;p5"/>
              <p:cNvSpPr txBox="1"/>
              <p:nvPr/>
            </p:nvSpPr>
            <p:spPr>
              <a:xfrm>
                <a:off x="1201912" y="1752659"/>
                <a:ext cx="114587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en-US" sz="800" u="none" cap="none" strike="noStrike">
                    <a:solidFill>
                      <a:srgbClr val="212121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Security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2" name="Google Shape;992;p5"/>
              <p:cNvSpPr/>
              <p:nvPr/>
            </p:nvSpPr>
            <p:spPr>
              <a:xfrm>
                <a:off x="2421381" y="1831886"/>
                <a:ext cx="67636" cy="67636"/>
              </a:xfrm>
              <a:prstGeom prst="ellipse">
                <a:avLst/>
              </a:prstGeom>
              <a:solidFill>
                <a:srgbClr val="F59D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93" name="Google Shape;993;p5"/>
            <p:cNvSpPr txBox="1"/>
            <p:nvPr/>
          </p:nvSpPr>
          <p:spPr>
            <a:xfrm>
              <a:off x="9108181" y="4850851"/>
              <a:ext cx="340886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0"/>
                <a:buFont typeface="Arial"/>
                <a:buNone/>
              </a:pPr>
              <a:r>
                <a:rPr b="0" i="0" lang="en-US" sz="600" u="none" cap="none" strike="noStrike">
                  <a:solidFill>
                    <a:srgbClr val="D0CEC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30%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94" name="Google Shape;994;p5"/>
          <p:cNvGrpSpPr/>
          <p:nvPr/>
        </p:nvGrpSpPr>
        <p:grpSpPr>
          <a:xfrm>
            <a:off x="11061925" y="5694388"/>
            <a:ext cx="1470186" cy="237780"/>
            <a:chOff x="8055511" y="4805706"/>
            <a:chExt cx="1470186" cy="237780"/>
          </a:xfrm>
        </p:grpSpPr>
        <p:grpSp>
          <p:nvGrpSpPr>
            <p:cNvPr id="995" name="Google Shape;995;p5"/>
            <p:cNvGrpSpPr/>
            <p:nvPr/>
          </p:nvGrpSpPr>
          <p:grpSpPr>
            <a:xfrm>
              <a:off x="8055511" y="4805706"/>
              <a:ext cx="1470186" cy="237780"/>
              <a:chOff x="1071400" y="1730323"/>
              <a:chExt cx="1470186" cy="237780"/>
            </a:xfrm>
          </p:grpSpPr>
          <p:sp>
            <p:nvSpPr>
              <p:cNvPr id="996" name="Google Shape;996;p5"/>
              <p:cNvSpPr/>
              <p:nvPr/>
            </p:nvSpPr>
            <p:spPr>
              <a:xfrm>
                <a:off x="1071400" y="1730323"/>
                <a:ext cx="1470186" cy="214377"/>
              </a:xfrm>
              <a:prstGeom prst="roundRect">
                <a:avLst>
                  <a:gd fmla="val 698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97" name="Google Shape;997;p5"/>
              <p:cNvGrpSpPr/>
              <p:nvPr/>
            </p:nvGrpSpPr>
            <p:grpSpPr>
              <a:xfrm>
                <a:off x="1152924" y="1838236"/>
                <a:ext cx="70119" cy="61603"/>
                <a:chOff x="5656881" y="3147598"/>
                <a:chExt cx="139485" cy="122544"/>
              </a:xfrm>
            </p:grpSpPr>
            <p:sp>
              <p:nvSpPr>
                <p:cNvPr id="998" name="Google Shape;998;p5"/>
                <p:cNvSpPr/>
                <p:nvPr/>
              </p:nvSpPr>
              <p:spPr>
                <a:xfrm>
                  <a:off x="5656881" y="3215897"/>
                  <a:ext cx="54243" cy="54245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9" name="Google Shape;999;p5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00" name="Google Shape;1000;p5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01" name="Google Shape;1001;p5"/>
              <p:cNvSpPr/>
              <p:nvPr/>
            </p:nvSpPr>
            <p:spPr>
              <a:xfrm>
                <a:off x="1071400" y="1730323"/>
                <a:ext cx="1470186" cy="45719"/>
              </a:xfrm>
              <a:prstGeom prst="roundRect">
                <a:avLst>
                  <a:gd fmla="val 16667" name="adj"/>
                </a:avLst>
              </a:prstGeom>
              <a:solidFill>
                <a:srgbClr val="5068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2" name="Google Shape;1002;p5"/>
              <p:cNvSpPr txBox="1"/>
              <p:nvPr/>
            </p:nvSpPr>
            <p:spPr>
              <a:xfrm>
                <a:off x="1201911" y="1752659"/>
                <a:ext cx="1204213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en-US" sz="800" u="none" cap="none" strike="noStrike">
                    <a:solidFill>
                      <a:srgbClr val="212121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Imporove empty state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03" name="Google Shape;1003;p5"/>
              <p:cNvSpPr/>
              <p:nvPr/>
            </p:nvSpPr>
            <p:spPr>
              <a:xfrm>
                <a:off x="2421381" y="1831886"/>
                <a:ext cx="67636" cy="67636"/>
              </a:xfrm>
              <a:prstGeom prst="ellipse">
                <a:avLst/>
              </a:prstGeom>
              <a:solidFill>
                <a:srgbClr val="F59D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04" name="Google Shape;1004;p5"/>
            <p:cNvSpPr txBox="1"/>
            <p:nvPr/>
          </p:nvSpPr>
          <p:spPr>
            <a:xfrm>
              <a:off x="9108181" y="4850851"/>
              <a:ext cx="340886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0"/>
                <a:buFont typeface="Arial"/>
                <a:buNone/>
              </a:pPr>
              <a:r>
                <a:rPr b="0" i="0" lang="en-US" sz="600" u="none" cap="none" strike="noStrike">
                  <a:solidFill>
                    <a:srgbClr val="D0CEC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30%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005" name="Google Shape;1005;p5"/>
          <p:cNvCxnSpPr>
            <a:stCxn id="895" idx="3"/>
            <a:endCxn id="916" idx="1"/>
          </p:cNvCxnSpPr>
          <p:nvPr/>
        </p:nvCxnSpPr>
        <p:spPr>
          <a:xfrm flipH="1">
            <a:off x="4007452" y="2207028"/>
            <a:ext cx="948600" cy="1224000"/>
          </a:xfrm>
          <a:prstGeom prst="curvedConnector5">
            <a:avLst>
              <a:gd fmla="val -34245" name="adj1"/>
              <a:gd fmla="val 48313" name="adj2"/>
              <a:gd fmla="val 121912" name="adj3"/>
            </a:avLst>
          </a:prstGeom>
          <a:noFill/>
          <a:ln cap="rnd" cmpd="sng" w="95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006" name="Google Shape;1006;p5"/>
          <p:cNvGrpSpPr/>
          <p:nvPr/>
        </p:nvGrpSpPr>
        <p:grpSpPr>
          <a:xfrm>
            <a:off x="3607945" y="3028429"/>
            <a:ext cx="1647630" cy="237780"/>
            <a:chOff x="585273" y="2963711"/>
            <a:chExt cx="1647630" cy="237780"/>
          </a:xfrm>
        </p:grpSpPr>
        <p:sp>
          <p:nvSpPr>
            <p:cNvPr id="1007" name="Google Shape;1007;p5"/>
            <p:cNvSpPr/>
            <p:nvPr/>
          </p:nvSpPr>
          <p:spPr>
            <a:xfrm>
              <a:off x="585273" y="2963711"/>
              <a:ext cx="1647630" cy="214377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08" name="Google Shape;1008;p5"/>
            <p:cNvGrpSpPr/>
            <p:nvPr/>
          </p:nvGrpSpPr>
          <p:grpSpPr>
            <a:xfrm>
              <a:off x="666797" y="3071624"/>
              <a:ext cx="70119" cy="61603"/>
              <a:chOff x="5656881" y="3147598"/>
              <a:chExt cx="139485" cy="122544"/>
            </a:xfrm>
          </p:grpSpPr>
          <p:sp>
            <p:nvSpPr>
              <p:cNvPr id="1009" name="Google Shape;1009;p5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0" name="Google Shape;1010;p5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1" name="Google Shape;1011;p5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12" name="Google Shape;1012;p5"/>
            <p:cNvSpPr/>
            <p:nvPr/>
          </p:nvSpPr>
          <p:spPr>
            <a:xfrm>
              <a:off x="585273" y="2963711"/>
              <a:ext cx="1647630" cy="45719"/>
            </a:xfrm>
            <a:prstGeom prst="roundRect">
              <a:avLst>
                <a:gd fmla="val 16667" name="adj"/>
              </a:avLst>
            </a:prstGeom>
            <a:solidFill>
              <a:srgbClr val="9C01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3" name="Google Shape;1013;p5"/>
            <p:cNvSpPr txBox="1"/>
            <p:nvPr/>
          </p:nvSpPr>
          <p:spPr>
            <a:xfrm>
              <a:off x="715784" y="2986047"/>
              <a:ext cx="923800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Support widget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1014" name="Google Shape;1014;p5"/>
            <p:cNvSpPr/>
            <p:nvPr/>
          </p:nvSpPr>
          <p:spPr>
            <a:xfrm>
              <a:off x="2119411" y="3065274"/>
              <a:ext cx="67636" cy="67636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5"/>
            <p:cNvSpPr txBox="1"/>
            <p:nvPr/>
          </p:nvSpPr>
          <p:spPr>
            <a:xfrm>
              <a:off x="1750933" y="3011148"/>
              <a:ext cx="370262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0"/>
                <a:buFont typeface="Arial"/>
                <a:buNone/>
              </a:pPr>
              <a:r>
                <a:rPr b="0" i="0" lang="en-US" sz="600" u="none" cap="none" strike="noStrike">
                  <a:solidFill>
                    <a:srgbClr val="D0CEC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50%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016" name="Google Shape;1016;p5"/>
          <p:cNvCxnSpPr>
            <a:endCxn id="936" idx="3"/>
          </p:cNvCxnSpPr>
          <p:nvPr/>
        </p:nvCxnSpPr>
        <p:spPr>
          <a:xfrm rot="10800000">
            <a:off x="6189194" y="4037949"/>
            <a:ext cx="898200" cy="6900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17" name="Google Shape;1017;p5"/>
          <p:cNvCxnSpPr>
            <a:stCxn id="985" idx="3"/>
            <a:endCxn id="996" idx="1"/>
          </p:cNvCxnSpPr>
          <p:nvPr/>
        </p:nvCxnSpPr>
        <p:spPr>
          <a:xfrm>
            <a:off x="9525697" y="4912895"/>
            <a:ext cx="1536300" cy="888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018" name="Google Shape;1018;p5"/>
          <p:cNvGrpSpPr/>
          <p:nvPr/>
        </p:nvGrpSpPr>
        <p:grpSpPr>
          <a:xfrm>
            <a:off x="9339689" y="5112992"/>
            <a:ext cx="2236727" cy="237780"/>
            <a:chOff x="585272" y="2963711"/>
            <a:chExt cx="2236727" cy="237780"/>
          </a:xfrm>
        </p:grpSpPr>
        <p:sp>
          <p:nvSpPr>
            <p:cNvPr id="1019" name="Google Shape;1019;p5"/>
            <p:cNvSpPr/>
            <p:nvPr/>
          </p:nvSpPr>
          <p:spPr>
            <a:xfrm>
              <a:off x="585272" y="2963711"/>
              <a:ext cx="2236717" cy="214377"/>
            </a:xfrm>
            <a:prstGeom prst="roundRect">
              <a:avLst>
                <a:gd fmla="val 6987" name="adj"/>
              </a:avLst>
            </a:prstGeom>
            <a:solidFill>
              <a:schemeClr val="lt1"/>
            </a:soli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ctr">
                <a:srgbClr val="000000">
                  <a:alpha val="941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20" name="Google Shape;1020;p5"/>
            <p:cNvGrpSpPr/>
            <p:nvPr/>
          </p:nvGrpSpPr>
          <p:grpSpPr>
            <a:xfrm>
              <a:off x="666797" y="3071624"/>
              <a:ext cx="70119" cy="61603"/>
              <a:chOff x="5656881" y="3147598"/>
              <a:chExt cx="139485" cy="122544"/>
            </a:xfrm>
          </p:grpSpPr>
          <p:sp>
            <p:nvSpPr>
              <p:cNvPr id="1021" name="Google Shape;1021;p5"/>
              <p:cNvSpPr/>
              <p:nvPr/>
            </p:nvSpPr>
            <p:spPr>
              <a:xfrm>
                <a:off x="5656881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2" name="Google Shape;1022;p5"/>
              <p:cNvSpPr/>
              <p:nvPr/>
            </p:nvSpPr>
            <p:spPr>
              <a:xfrm>
                <a:off x="5742122" y="32158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3" name="Google Shape;1023;p5"/>
              <p:cNvSpPr/>
              <p:nvPr/>
            </p:nvSpPr>
            <p:spPr>
              <a:xfrm>
                <a:off x="5695627" y="3147598"/>
                <a:ext cx="54244" cy="54244"/>
              </a:xfrm>
              <a:prstGeom prst="ellipse">
                <a:avLst/>
              </a:prstGeom>
              <a:noFill/>
              <a:ln cap="flat" cmpd="sng" w="9525">
                <a:solidFill>
                  <a:srgbClr val="21212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24" name="Google Shape;1024;p5"/>
            <p:cNvSpPr/>
            <p:nvPr/>
          </p:nvSpPr>
          <p:spPr>
            <a:xfrm>
              <a:off x="585273" y="2963711"/>
              <a:ext cx="2236726" cy="45719"/>
            </a:xfrm>
            <a:prstGeom prst="roundRect">
              <a:avLst>
                <a:gd fmla="val 16667" name="adj"/>
              </a:avLst>
            </a:prstGeom>
            <a:solidFill>
              <a:srgbClr val="FF01C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5" name="Google Shape;1025;p5"/>
            <p:cNvSpPr/>
            <p:nvPr/>
          </p:nvSpPr>
          <p:spPr>
            <a:xfrm>
              <a:off x="2689146" y="3065274"/>
              <a:ext cx="67636" cy="67636"/>
            </a:xfrm>
            <a:prstGeom prst="ellipse">
              <a:avLst/>
            </a:prstGeom>
            <a:solidFill>
              <a:srgbClr val="9C01E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6" name="Google Shape;1026;p5"/>
            <p:cNvSpPr txBox="1"/>
            <p:nvPr/>
          </p:nvSpPr>
          <p:spPr>
            <a:xfrm>
              <a:off x="2320668" y="3011148"/>
              <a:ext cx="370262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0"/>
                <a:buFont typeface="Arial"/>
                <a:buNone/>
              </a:pPr>
              <a:r>
                <a:rPr b="0" i="0" lang="en-US" sz="600" u="none" cap="none" strike="noStrike">
                  <a:solidFill>
                    <a:srgbClr val="D0CEC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7" name="Google Shape;1027;p5"/>
            <p:cNvSpPr txBox="1"/>
            <p:nvPr/>
          </p:nvSpPr>
          <p:spPr>
            <a:xfrm>
              <a:off x="715783" y="2986047"/>
              <a:ext cx="1332085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21212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Objective implementation</a:t>
              </a:r>
              <a:endParaRPr b="0" i="0" sz="800" u="none" cap="none" strike="noStrike">
                <a:solidFill>
                  <a:srgbClr val="212121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1028" name="Google Shape;1028;p5"/>
          <p:cNvSpPr txBox="1"/>
          <p:nvPr/>
        </p:nvSpPr>
        <p:spPr>
          <a:xfrm>
            <a:off x="3116718" y="1244777"/>
            <a:ext cx="4914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Feb 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5"/>
          <p:cNvSpPr txBox="1"/>
          <p:nvPr/>
        </p:nvSpPr>
        <p:spPr>
          <a:xfrm>
            <a:off x="3901142" y="1244777"/>
            <a:ext cx="441204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Mar 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5"/>
          <p:cNvSpPr txBox="1"/>
          <p:nvPr/>
        </p:nvSpPr>
        <p:spPr>
          <a:xfrm>
            <a:off x="5365076" y="1245269"/>
            <a:ext cx="4914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May 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5"/>
          <p:cNvSpPr txBox="1"/>
          <p:nvPr/>
        </p:nvSpPr>
        <p:spPr>
          <a:xfrm>
            <a:off x="6149500" y="1245269"/>
            <a:ext cx="441204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Jun 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32" name="Google Shape;1032;p5"/>
          <p:cNvGrpSpPr/>
          <p:nvPr/>
        </p:nvGrpSpPr>
        <p:grpSpPr>
          <a:xfrm>
            <a:off x="8351890" y="5408698"/>
            <a:ext cx="2183303" cy="237780"/>
            <a:chOff x="8351890" y="5408698"/>
            <a:chExt cx="2183303" cy="237780"/>
          </a:xfrm>
        </p:grpSpPr>
        <p:grpSp>
          <p:nvGrpSpPr>
            <p:cNvPr id="1033" name="Google Shape;1033;p5"/>
            <p:cNvGrpSpPr/>
            <p:nvPr/>
          </p:nvGrpSpPr>
          <p:grpSpPr>
            <a:xfrm>
              <a:off x="8351890" y="5408698"/>
              <a:ext cx="2183303" cy="237780"/>
              <a:chOff x="1071399" y="1730323"/>
              <a:chExt cx="2183303" cy="237780"/>
            </a:xfrm>
          </p:grpSpPr>
          <p:sp>
            <p:nvSpPr>
              <p:cNvPr id="1034" name="Google Shape;1034;p5"/>
              <p:cNvSpPr/>
              <p:nvPr/>
            </p:nvSpPr>
            <p:spPr>
              <a:xfrm>
                <a:off x="1071399" y="1730323"/>
                <a:ext cx="2170229" cy="214377"/>
              </a:xfrm>
              <a:prstGeom prst="roundRect">
                <a:avLst>
                  <a:gd fmla="val 6987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D8D8D8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0800" rotWithShape="0" algn="ctr">
                  <a:srgbClr val="000000">
                    <a:alpha val="941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35" name="Google Shape;1035;p5"/>
              <p:cNvGrpSpPr/>
              <p:nvPr/>
            </p:nvGrpSpPr>
            <p:grpSpPr>
              <a:xfrm>
                <a:off x="1152924" y="1838236"/>
                <a:ext cx="70119" cy="61603"/>
                <a:chOff x="5656881" y="3147598"/>
                <a:chExt cx="139485" cy="122544"/>
              </a:xfrm>
            </p:grpSpPr>
            <p:sp>
              <p:nvSpPr>
                <p:cNvPr id="1036" name="Google Shape;1036;p5"/>
                <p:cNvSpPr/>
                <p:nvPr/>
              </p:nvSpPr>
              <p:spPr>
                <a:xfrm>
                  <a:off x="5656881" y="3215897"/>
                  <a:ext cx="54243" cy="54245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37" name="Google Shape;1037;p5"/>
                <p:cNvSpPr/>
                <p:nvPr/>
              </p:nvSpPr>
              <p:spPr>
                <a:xfrm>
                  <a:off x="5742122" y="32158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38" name="Google Shape;1038;p5"/>
                <p:cNvSpPr/>
                <p:nvPr/>
              </p:nvSpPr>
              <p:spPr>
                <a:xfrm>
                  <a:off x="5695627" y="3147598"/>
                  <a:ext cx="54244" cy="54244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21212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39" name="Google Shape;1039;p5"/>
              <p:cNvSpPr/>
              <p:nvPr/>
            </p:nvSpPr>
            <p:spPr>
              <a:xfrm>
                <a:off x="1071399" y="1730323"/>
                <a:ext cx="2183303" cy="45719"/>
              </a:xfrm>
              <a:prstGeom prst="roundRect">
                <a:avLst>
                  <a:gd fmla="val 16667" name="adj"/>
                </a:avLst>
              </a:prstGeom>
              <a:solidFill>
                <a:srgbClr val="5068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0" name="Google Shape;1040;p5"/>
              <p:cNvSpPr txBox="1"/>
              <p:nvPr/>
            </p:nvSpPr>
            <p:spPr>
              <a:xfrm>
                <a:off x="1201912" y="1752659"/>
                <a:ext cx="114587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en-US" sz="800" u="none" cap="none" strike="noStrike">
                    <a:solidFill>
                      <a:srgbClr val="212121"/>
                    </a:solidFill>
                    <a:latin typeface="Proxima Nova"/>
                    <a:ea typeface="Proxima Nova"/>
                    <a:cs typeface="Proxima Nova"/>
                    <a:sym typeface="Proxima Nova"/>
                  </a:rPr>
                  <a:t>Mobile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1" name="Google Shape;1041;p5"/>
              <p:cNvSpPr/>
              <p:nvPr/>
            </p:nvSpPr>
            <p:spPr>
              <a:xfrm>
                <a:off x="3095556" y="1831886"/>
                <a:ext cx="67636" cy="67636"/>
              </a:xfrm>
              <a:prstGeom prst="ellipse">
                <a:avLst/>
              </a:prstGeom>
              <a:solidFill>
                <a:srgbClr val="5068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42" name="Google Shape;1042;p5"/>
            <p:cNvSpPr txBox="1"/>
            <p:nvPr/>
          </p:nvSpPr>
          <p:spPr>
            <a:xfrm>
              <a:off x="10033547" y="5449425"/>
              <a:ext cx="340886" cy="184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00"/>
                <a:buFont typeface="Arial"/>
                <a:buNone/>
              </a:pPr>
              <a:r>
                <a:rPr b="0" i="0" lang="en-US" sz="600" u="none" cap="none" strike="noStrike">
                  <a:solidFill>
                    <a:srgbClr val="D0CECE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43" name="Google Shape;1043;p5"/>
          <p:cNvSpPr txBox="1"/>
          <p:nvPr/>
        </p:nvSpPr>
        <p:spPr>
          <a:xfrm>
            <a:off x="7667069" y="1245269"/>
            <a:ext cx="4914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Aug 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4" name="Google Shape;1044;p5"/>
          <p:cNvSpPr txBox="1"/>
          <p:nvPr/>
        </p:nvSpPr>
        <p:spPr>
          <a:xfrm>
            <a:off x="8468960" y="1245269"/>
            <a:ext cx="441204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Sep 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5" name="Google Shape;1045;p5"/>
          <p:cNvSpPr txBox="1"/>
          <p:nvPr/>
        </p:nvSpPr>
        <p:spPr>
          <a:xfrm>
            <a:off x="9218679" y="1239379"/>
            <a:ext cx="441204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Oct 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6" name="Google Shape;1046;p5"/>
          <p:cNvSpPr txBox="1"/>
          <p:nvPr/>
        </p:nvSpPr>
        <p:spPr>
          <a:xfrm>
            <a:off x="9881556" y="1240125"/>
            <a:ext cx="4914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Nov 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7" name="Google Shape;1047;p5"/>
          <p:cNvSpPr txBox="1"/>
          <p:nvPr/>
        </p:nvSpPr>
        <p:spPr>
          <a:xfrm>
            <a:off x="10615943" y="1240125"/>
            <a:ext cx="441204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Dec 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8" name="Google Shape;1048;p5"/>
          <p:cNvSpPr txBox="1"/>
          <p:nvPr/>
        </p:nvSpPr>
        <p:spPr>
          <a:xfrm>
            <a:off x="11311157" y="1234235"/>
            <a:ext cx="441204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Jan 23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9" name="Google Shape;1049;p5"/>
          <p:cNvSpPr txBox="1"/>
          <p:nvPr/>
        </p:nvSpPr>
        <p:spPr>
          <a:xfrm>
            <a:off x="11960455" y="1234235"/>
            <a:ext cx="441204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-US" sz="600" u="none" cap="none" strike="noStrike">
                <a:solidFill>
                  <a:srgbClr val="42526E"/>
                </a:solidFill>
                <a:latin typeface="Proxima Nova"/>
                <a:ea typeface="Proxima Nova"/>
                <a:cs typeface="Proxima Nova"/>
                <a:sym typeface="Proxima Nova"/>
              </a:rPr>
              <a:t>Feb 23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2021-10-17T07:04:18Z</dcterms:created>
  <dc:creator>Sharon Suliman Rutten</dc:creator>
</cp:coreProperties>
</file>